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Lst>
  <p:sldSz cy="5143500" cx="9144000"/>
  <p:notesSz cx="6858000" cy="9144000"/>
  <p:embeddedFontLst>
    <p:embeddedFont>
      <p:font typeface="Poppins"/>
      <p:regular r:id="rId23"/>
      <p:bold r:id="rId24"/>
      <p:italic r:id="rId25"/>
      <p:boldItalic r:id="rId2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font" Target="fonts/Poppins-bold.fntdata"/><Relationship Id="rId23" Type="http://schemas.openxmlformats.org/officeDocument/2006/relationships/font" Target="fonts/Poppins-regular.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Poppins-boldItalic.fntdata"/><Relationship Id="rId25" Type="http://schemas.openxmlformats.org/officeDocument/2006/relationships/font" Target="fonts/Poppins-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0" Type="http://schemas.openxmlformats.org/officeDocument/2006/relationships/hyperlink" Target="https://drive.google.com/file/d/1QpTiTGFtM9xqrHFr3NrlOHazlavUN-IZ/view?usp=drivesdk" TargetMode="External"/><Relationship Id="rId22" Type="http://schemas.openxmlformats.org/officeDocument/2006/relationships/hyperlink" Target="https://docs.google.com/document/d/1dvGpWyhnBu5txa2QSdmQecHUM3PdseM2QiRk4AfemC8/edit?usp=sharing" TargetMode="External"/><Relationship Id="rId21" Type="http://schemas.openxmlformats.org/officeDocument/2006/relationships/hyperlink" Target="https://sites.google.com/view/rental-a-a-selfie-station/home" TargetMode="External"/><Relationship Id="rId24" Type="http://schemas.openxmlformats.org/officeDocument/2006/relationships/hyperlink" Target="https://docs.google.com/document/d/1dvGpWyhnBu5txa2QSdmQecHUM3PdseM2QiRk4AfemC8/view" TargetMode="External"/><Relationship Id="rId23" Type="http://schemas.openxmlformats.org/officeDocument/2006/relationships/hyperlink" Target="https://docs.google.com/document/d/1dvGpWyhnBu5txa2QSdmQecHUM3PdseM2QiRk4AfemC8/pub" TargetMode="External"/><Relationship Id="rId1" Type="http://schemas.openxmlformats.org/officeDocument/2006/relationships/notesMaster" Target="../notesMasters/notesMaster1.xml"/><Relationship Id="rId2" Type="http://schemas.openxmlformats.org/officeDocument/2006/relationships/hyperlink" Target="https://sites.google.com/view/losangelesopenairphotobooth/home" TargetMode="External"/><Relationship Id="rId3" Type="http://schemas.openxmlformats.org/officeDocument/2006/relationships/hyperlink" Target="https://drive.google.com/drive/folders/1hqsceNe278p-x92QohGKY1oqLpcd_7EJ?usp=sharing" TargetMode="External"/><Relationship Id="rId4" Type="http://schemas.openxmlformats.org/officeDocument/2006/relationships/hyperlink" Target="https://news.google.com/rss/search?q=photobooth&amp;hl=en-US&amp;gl=US&amp;ceid=US:en" TargetMode="External"/><Relationship Id="rId9" Type="http://schemas.openxmlformats.org/officeDocument/2006/relationships/hyperlink" Target="https://drive.google.com/file/d/1AodZeiA7Ac8QIr8UnxjYfuzJiL5RcQQW/view?usp=sharing" TargetMode="External"/><Relationship Id="rId26" Type="http://schemas.openxmlformats.org/officeDocument/2006/relationships/hyperlink" Target="https://docs.google.com/presentation/d/1qV37Tu1FVu3bYdYqiBq47sfFXX9xkeOk_fgtt2az3ZE/pub?start=true&amp;loop=true&amp;delayms=3000" TargetMode="External"/><Relationship Id="rId25" Type="http://schemas.openxmlformats.org/officeDocument/2006/relationships/hyperlink" Target="https://docs.google.com/presentation/d/1qV37Tu1FVu3bYdYqiBq47sfFXX9xkeOk_fgtt2az3ZE/edit?usp=sharing" TargetMode="External"/><Relationship Id="rId28" Type="http://schemas.openxmlformats.org/officeDocument/2006/relationships/hyperlink" Target="https://docs.google.com/presentation/d/1qV37Tu1FVu3bYdYqiBq47sfFXX9xkeOk_fgtt2az3ZE/htmlpresent" TargetMode="External"/><Relationship Id="rId27" Type="http://schemas.openxmlformats.org/officeDocument/2006/relationships/hyperlink" Target="https://docs.google.com/presentation/d/1qV37Tu1FVu3bYdYqiBq47sfFXX9xkeOk_fgtt2az3ZE/view" TargetMode="External"/><Relationship Id="rId5" Type="http://schemas.openxmlformats.org/officeDocument/2006/relationships/hyperlink" Target="https://drive.google.com/drive/folders/1Lb8pnd6T3a44kSxORbdJMF83nleVbh57?usp=sharing" TargetMode="External"/><Relationship Id="rId6" Type="http://schemas.openxmlformats.org/officeDocument/2006/relationships/hyperlink" Target="https://drive.google.com/drive/folders/1Z9JyXT_oDBIcA1xrTnrzeymOXUAIOqms?usp=sharing" TargetMode="External"/><Relationship Id="rId7" Type="http://schemas.openxmlformats.org/officeDocument/2006/relationships/hyperlink" Target="https://drive.google.com/drive/folders/1Iv7nugxGPzpaV2cUNOXG0Dd4wklFuDc9?usp=sharing" TargetMode="External"/><Relationship Id="rId8" Type="http://schemas.openxmlformats.org/officeDocument/2006/relationships/hyperlink" Target="https://drive.google.com/drive/folders/1XhlwK6luYBuLxgSUjVjvfexMgobymkvH?usp=sharing" TargetMode="External"/><Relationship Id="rId11" Type="http://schemas.openxmlformats.org/officeDocument/2006/relationships/hyperlink" Target="https://drive.google.com/file/d/1gK71K7ISQMGn330inpDVFB7MXS4L5NQI/view?usp=sharing" TargetMode="External"/><Relationship Id="rId10" Type="http://schemas.openxmlformats.org/officeDocument/2006/relationships/hyperlink" Target="https://drive.google.com/file/d/1PzJhrg80TU-sTu08XfTDAFImkEZnDyd-/view?usp=sharing" TargetMode="External"/><Relationship Id="rId13" Type="http://schemas.openxmlformats.org/officeDocument/2006/relationships/hyperlink" Target="https://docs.google.com/spreadsheets/d/1cgqWkNQYZMRk_600ByzXiZK8IIv9ImNyh8JTsJDxRrE/edit?usp=sharing" TargetMode="External"/><Relationship Id="rId12" Type="http://schemas.openxmlformats.org/officeDocument/2006/relationships/hyperlink" Target="https://drive.google.com/file/d/1MngyK1MCyjl6_Mh42Z6h9JNNf60-ly_r/view?usp=sharing" TargetMode="External"/><Relationship Id="rId15" Type="http://schemas.openxmlformats.org/officeDocument/2006/relationships/hyperlink" Target="https://docs.google.com/spreadsheets/d/1cgqWkNQYZMRk_600ByzXiZK8IIv9ImNyh8JTsJDxRrE/pubhtml" TargetMode="External"/><Relationship Id="rId14" Type="http://schemas.openxmlformats.org/officeDocument/2006/relationships/hyperlink" Target="https://docs.google.com/spreadsheet/pub?key=1cgqWkNQYZMRk_600ByzXiZK8IIv9ImNyh8JTsJDxRrE" TargetMode="External"/><Relationship Id="rId17" Type="http://schemas.openxmlformats.org/officeDocument/2006/relationships/hyperlink" Target="https://docs.google.com/spreadsheets/d/1cgqWkNQYZMRk_600ByzXiZK8IIv9ImNyh8JTsJDxRrE/view" TargetMode="External"/><Relationship Id="rId16" Type="http://schemas.openxmlformats.org/officeDocument/2006/relationships/hyperlink" Target="https://docs.google.com/spreadsheets/d/1cgqWkNQYZMRk_600ByzXiZK8IIv9ImNyh8JTsJDxRrE/pub" TargetMode="External"/><Relationship Id="rId19" Type="http://schemas.openxmlformats.org/officeDocument/2006/relationships/hyperlink" Target="https://docs.google.com/drawings/d/18xNgKo--O7lc9XlN_5BIsXFkskCBRulh7axNMsTzFiA/edit?usp=sharing" TargetMode="External"/><Relationship Id="rId18" Type="http://schemas.openxmlformats.org/officeDocument/2006/relationships/hyperlink" Target="https://docs.google.com/forms/d/1n85Iq0XRiW8E-mwRzoeXeD5IMb6NQ8r6h_J4rzULpKE/edit?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0" Type="http://schemas.openxmlformats.org/officeDocument/2006/relationships/hyperlink" Target="https://drive.google.com/file/d/1QpTiTGFtM9xqrHFr3NrlOHazlavUN-IZ/view?usp=drivesdk" TargetMode="External"/><Relationship Id="rId22" Type="http://schemas.openxmlformats.org/officeDocument/2006/relationships/hyperlink" Target="https://docs.google.com/document/d/1dvGpWyhnBu5txa2QSdmQecHUM3PdseM2QiRk4AfemC8/edit?usp=sharing" TargetMode="External"/><Relationship Id="rId21" Type="http://schemas.openxmlformats.org/officeDocument/2006/relationships/hyperlink" Target="https://sites.google.com/view/rental-a-a-selfie-station/home" TargetMode="External"/><Relationship Id="rId24" Type="http://schemas.openxmlformats.org/officeDocument/2006/relationships/hyperlink" Target="https://docs.google.com/document/d/1dvGpWyhnBu5txa2QSdmQecHUM3PdseM2QiRk4AfemC8/view" TargetMode="External"/><Relationship Id="rId23" Type="http://schemas.openxmlformats.org/officeDocument/2006/relationships/hyperlink" Target="https://docs.google.com/document/d/1dvGpWyhnBu5txa2QSdmQecHUM3PdseM2QiRk4AfemC8/pub" TargetMode="External"/><Relationship Id="rId1" Type="http://schemas.openxmlformats.org/officeDocument/2006/relationships/notesMaster" Target="../notesMasters/notesMaster1.xml"/><Relationship Id="rId2" Type="http://schemas.openxmlformats.org/officeDocument/2006/relationships/hyperlink" Target="https://sites.google.com/view/losangelesopenairphotobooth/home" TargetMode="External"/><Relationship Id="rId3" Type="http://schemas.openxmlformats.org/officeDocument/2006/relationships/hyperlink" Target="https://drive.google.com/drive/folders/1hqsceNe278p-x92QohGKY1oqLpcd_7EJ?usp=sharing" TargetMode="External"/><Relationship Id="rId4" Type="http://schemas.openxmlformats.org/officeDocument/2006/relationships/hyperlink" Target="https://news.google.com/rss/search?q=photobooth&amp;hl=en-US&amp;gl=US&amp;ceid=US:en" TargetMode="External"/><Relationship Id="rId9" Type="http://schemas.openxmlformats.org/officeDocument/2006/relationships/hyperlink" Target="https://drive.google.com/file/d/1AodZeiA7Ac8QIr8UnxjYfuzJiL5RcQQW/view?usp=sharing" TargetMode="External"/><Relationship Id="rId26" Type="http://schemas.openxmlformats.org/officeDocument/2006/relationships/hyperlink" Target="https://docs.google.com/presentation/d/1qV37Tu1FVu3bYdYqiBq47sfFXX9xkeOk_fgtt2az3ZE/pub?start=true&amp;loop=true&amp;delayms=3000" TargetMode="External"/><Relationship Id="rId25" Type="http://schemas.openxmlformats.org/officeDocument/2006/relationships/hyperlink" Target="https://docs.google.com/presentation/d/1qV37Tu1FVu3bYdYqiBq47sfFXX9xkeOk_fgtt2az3ZE/edit?usp=sharing" TargetMode="External"/><Relationship Id="rId28" Type="http://schemas.openxmlformats.org/officeDocument/2006/relationships/hyperlink" Target="https://docs.google.com/presentation/d/1qV37Tu1FVu3bYdYqiBq47sfFXX9xkeOk_fgtt2az3ZE/htmlpresent" TargetMode="External"/><Relationship Id="rId27" Type="http://schemas.openxmlformats.org/officeDocument/2006/relationships/hyperlink" Target="https://docs.google.com/presentation/d/1qV37Tu1FVu3bYdYqiBq47sfFXX9xkeOk_fgtt2az3ZE/view" TargetMode="External"/><Relationship Id="rId5" Type="http://schemas.openxmlformats.org/officeDocument/2006/relationships/hyperlink" Target="https://drive.google.com/drive/folders/1Lb8pnd6T3a44kSxORbdJMF83nleVbh57?usp=sharing" TargetMode="External"/><Relationship Id="rId6" Type="http://schemas.openxmlformats.org/officeDocument/2006/relationships/hyperlink" Target="https://drive.google.com/drive/folders/1Z9JyXT_oDBIcA1xrTnrzeymOXUAIOqms?usp=sharing" TargetMode="External"/><Relationship Id="rId7" Type="http://schemas.openxmlformats.org/officeDocument/2006/relationships/hyperlink" Target="https://drive.google.com/drive/folders/1Iv7nugxGPzpaV2cUNOXG0Dd4wklFuDc9?usp=sharing" TargetMode="External"/><Relationship Id="rId8" Type="http://schemas.openxmlformats.org/officeDocument/2006/relationships/hyperlink" Target="https://drive.google.com/drive/folders/1XhlwK6luYBuLxgSUjVjvfexMgobymkvH?usp=sharing" TargetMode="External"/><Relationship Id="rId11" Type="http://schemas.openxmlformats.org/officeDocument/2006/relationships/hyperlink" Target="https://drive.google.com/file/d/1gK71K7ISQMGn330inpDVFB7MXS4L5NQI/view?usp=sharing" TargetMode="External"/><Relationship Id="rId10" Type="http://schemas.openxmlformats.org/officeDocument/2006/relationships/hyperlink" Target="https://drive.google.com/file/d/1PzJhrg80TU-sTu08XfTDAFImkEZnDyd-/view?usp=sharing" TargetMode="External"/><Relationship Id="rId13" Type="http://schemas.openxmlformats.org/officeDocument/2006/relationships/hyperlink" Target="https://docs.google.com/spreadsheets/d/1cgqWkNQYZMRk_600ByzXiZK8IIv9ImNyh8JTsJDxRrE/edit?usp=sharing" TargetMode="External"/><Relationship Id="rId12" Type="http://schemas.openxmlformats.org/officeDocument/2006/relationships/hyperlink" Target="https://drive.google.com/file/d/1MngyK1MCyjl6_Mh42Z6h9JNNf60-ly_r/view?usp=sharing" TargetMode="External"/><Relationship Id="rId15" Type="http://schemas.openxmlformats.org/officeDocument/2006/relationships/hyperlink" Target="https://docs.google.com/spreadsheets/d/1cgqWkNQYZMRk_600ByzXiZK8IIv9ImNyh8JTsJDxRrE/pubhtml" TargetMode="External"/><Relationship Id="rId14" Type="http://schemas.openxmlformats.org/officeDocument/2006/relationships/hyperlink" Target="https://docs.google.com/spreadsheet/pub?key=1cgqWkNQYZMRk_600ByzXiZK8IIv9ImNyh8JTsJDxRrE" TargetMode="External"/><Relationship Id="rId17" Type="http://schemas.openxmlformats.org/officeDocument/2006/relationships/hyperlink" Target="https://docs.google.com/spreadsheets/d/1cgqWkNQYZMRk_600ByzXiZK8IIv9ImNyh8JTsJDxRrE/view" TargetMode="External"/><Relationship Id="rId16" Type="http://schemas.openxmlformats.org/officeDocument/2006/relationships/hyperlink" Target="https://docs.google.com/spreadsheets/d/1cgqWkNQYZMRk_600ByzXiZK8IIv9ImNyh8JTsJDxRrE/pub" TargetMode="External"/><Relationship Id="rId19" Type="http://schemas.openxmlformats.org/officeDocument/2006/relationships/hyperlink" Target="https://docs.google.com/drawings/d/18xNgKo--O7lc9XlN_5BIsXFkskCBRulh7axNMsTzFiA/edit?usp=sharing" TargetMode="External"/><Relationship Id="rId18" Type="http://schemas.openxmlformats.org/officeDocument/2006/relationships/hyperlink" Target="https://docs.google.com/forms/d/1n85Iq0XRiW8E-mwRzoeXeD5IMb6NQ8r6h_J4rzULpKE/edit?usp=sharing" TargetMode="Externa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2132518797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2132518797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https://sites.google.com/view/losangelesopenairphotobooth/home</a:t>
            </a:r>
            <a:endParaRPr sz="1000"/>
          </a:p>
          <a:p>
            <a:pPr indent="0" lvl="0" marL="0" rtl="0" algn="l">
              <a:spcBef>
                <a:spcPts val="0"/>
              </a:spcBef>
              <a:spcAft>
                <a:spcPts val="0"/>
              </a:spcAft>
              <a:buNone/>
            </a:pPr>
            <a:r>
              <a:rPr lang="en" sz="1000" u="sng">
                <a:solidFill>
                  <a:schemeClr val="hlink"/>
                </a:solidFill>
                <a:hlinkClick r:id="rId3"/>
              </a:rPr>
              <a:t>https://drive.google.com/drive/folders/1hqsceNe278p-x92QohGKY1oqLpcd_7EJ?usp=sharing</a:t>
            </a:r>
            <a:endParaRPr sz="1000"/>
          </a:p>
          <a:p>
            <a:pPr indent="0" lvl="0" marL="0" rtl="0" algn="l">
              <a:spcBef>
                <a:spcPts val="0"/>
              </a:spcBef>
              <a:spcAft>
                <a:spcPts val="0"/>
              </a:spcAft>
              <a:buNone/>
            </a:pPr>
            <a:r>
              <a:rPr lang="en" sz="1000" u="sng">
                <a:solidFill>
                  <a:schemeClr val="hlink"/>
                </a:solidFill>
                <a:hlinkClick r:id="rId4"/>
              </a:rPr>
              <a:t>https://news.google.com/rss/search?q=photobooth&amp;hl=en-US&amp;gl=US&amp;ceid=US:en</a:t>
            </a:r>
            <a:endParaRPr sz="1000"/>
          </a:p>
          <a:p>
            <a:pPr indent="0" lvl="0" marL="0" rtl="0" algn="l">
              <a:spcBef>
                <a:spcPts val="0"/>
              </a:spcBef>
              <a:spcAft>
                <a:spcPts val="0"/>
              </a:spcAft>
              <a:buNone/>
            </a:pPr>
            <a:r>
              <a:rPr lang="en" sz="1000" u="sng">
                <a:solidFill>
                  <a:schemeClr val="hlink"/>
                </a:solidFill>
                <a:hlinkClick r:id="rId5"/>
              </a:rPr>
              <a:t>https://drive.google.com/drive/folders/1Lb8pnd6T3a44kSxORbdJMF83nleVbh57?usp=sharing</a:t>
            </a:r>
            <a:endParaRPr sz="1000"/>
          </a:p>
          <a:p>
            <a:pPr indent="0" lvl="0" marL="0" rtl="0" algn="l">
              <a:spcBef>
                <a:spcPts val="0"/>
              </a:spcBef>
              <a:spcAft>
                <a:spcPts val="0"/>
              </a:spcAft>
              <a:buNone/>
            </a:pPr>
            <a:r>
              <a:rPr lang="en" sz="1000" u="sng">
                <a:solidFill>
                  <a:schemeClr val="hlink"/>
                </a:solidFill>
                <a:hlinkClick r:id="rId6"/>
              </a:rPr>
              <a:t>https://drive.google.com/drive/folders/1Z9JyXT_oDBIcA1xrTnrzeymOXUAIOqms?usp=sharing</a:t>
            </a:r>
            <a:endParaRPr sz="1000"/>
          </a:p>
          <a:p>
            <a:pPr indent="0" lvl="0" marL="0" rtl="0" algn="l">
              <a:spcBef>
                <a:spcPts val="0"/>
              </a:spcBef>
              <a:spcAft>
                <a:spcPts val="0"/>
              </a:spcAft>
              <a:buNone/>
            </a:pPr>
            <a:r>
              <a:rPr lang="en" sz="1000" u="sng">
                <a:solidFill>
                  <a:schemeClr val="hlink"/>
                </a:solidFill>
                <a:hlinkClick r:id="rId7"/>
              </a:rPr>
              <a:t>https://drive.google.com/drive/folders/1Iv7nugxGPzpaV2cUNOXG0Dd4wklFuDc9?usp=sharing</a:t>
            </a:r>
            <a:endParaRPr sz="1000"/>
          </a:p>
          <a:p>
            <a:pPr indent="0" lvl="0" marL="0" rtl="0" algn="l">
              <a:spcBef>
                <a:spcPts val="0"/>
              </a:spcBef>
              <a:spcAft>
                <a:spcPts val="0"/>
              </a:spcAft>
              <a:buNone/>
            </a:pPr>
            <a:r>
              <a:rPr lang="en" sz="1000" u="sng">
                <a:solidFill>
                  <a:schemeClr val="hlink"/>
                </a:solidFill>
                <a:hlinkClick r:id="rId8"/>
              </a:rPr>
              <a:t>https://drive.google.com/drive/folders/1XhlwK6luYBuLxgSUjVjvfexMgobymkvH?usp=sharing</a:t>
            </a:r>
            <a:endParaRPr sz="1000"/>
          </a:p>
          <a:p>
            <a:pPr indent="0" lvl="0" marL="0" rtl="0" algn="l">
              <a:spcBef>
                <a:spcPts val="0"/>
              </a:spcBef>
              <a:spcAft>
                <a:spcPts val="0"/>
              </a:spcAft>
              <a:buNone/>
            </a:pPr>
            <a:r>
              <a:rPr lang="en" sz="1000" u="sng">
                <a:solidFill>
                  <a:schemeClr val="hlink"/>
                </a:solidFill>
                <a:hlinkClick r:id="rId9"/>
              </a:rPr>
              <a:t>https://drive.google.com/file/d/1AodZeiA7Ac8QIr8UnxjYfuzJiL5RcQQW/view?usp=sharing</a:t>
            </a:r>
            <a:endParaRPr sz="1000"/>
          </a:p>
          <a:p>
            <a:pPr indent="0" lvl="0" marL="0" rtl="0" algn="l">
              <a:spcBef>
                <a:spcPts val="0"/>
              </a:spcBef>
              <a:spcAft>
                <a:spcPts val="0"/>
              </a:spcAft>
              <a:buNone/>
            </a:pPr>
            <a:r>
              <a:rPr lang="en" sz="1000" u="sng">
                <a:solidFill>
                  <a:schemeClr val="hlink"/>
                </a:solidFill>
                <a:hlinkClick r:id="rId10"/>
              </a:rPr>
              <a:t>https://drive.google.com/file/d/1PzJhrg80TU-sTu08XfTDAFImkEZnDyd-/view?usp=sharing</a:t>
            </a:r>
            <a:endParaRPr sz="1000"/>
          </a:p>
          <a:p>
            <a:pPr indent="0" lvl="0" marL="0" rtl="0" algn="l">
              <a:spcBef>
                <a:spcPts val="0"/>
              </a:spcBef>
              <a:spcAft>
                <a:spcPts val="0"/>
              </a:spcAft>
              <a:buNone/>
            </a:pPr>
            <a:r>
              <a:rPr lang="en" sz="1000" u="sng">
                <a:solidFill>
                  <a:schemeClr val="hlink"/>
                </a:solidFill>
                <a:hlinkClick r:id="rId11"/>
              </a:rPr>
              <a:t>https://drive.google.com/file/d/1gK71K7ISQMGn330inpDVFB7MXS4L5NQI/view?usp=sharing</a:t>
            </a:r>
            <a:endParaRPr sz="1000"/>
          </a:p>
          <a:p>
            <a:pPr indent="0" lvl="0" marL="0" rtl="0" algn="l">
              <a:spcBef>
                <a:spcPts val="0"/>
              </a:spcBef>
              <a:spcAft>
                <a:spcPts val="0"/>
              </a:spcAft>
              <a:buNone/>
            </a:pPr>
            <a:r>
              <a:rPr lang="en" sz="1000" u="sng">
                <a:solidFill>
                  <a:schemeClr val="hlink"/>
                </a:solidFill>
                <a:hlinkClick r:id="rId12"/>
              </a:rPr>
              <a:t>https://drive.google.com/file/d/1MngyK1MCyjl6_Mh42Z6h9JNNf60-ly_r/view?usp=sharing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https://docs.google.com/spreadsheets/d/1cgqWkNQYZMRk_600ByzXiZK8IIv9ImNyh8JTsJDxRrE/edit?usp=sharing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https://docs.google.com/spreadsheet/pub?key=1cgqWkNQYZMRk_600ByzXiZK8IIv9ImNyh8JTsJDxRrE</a:t>
            </a:r>
            <a:endParaRPr sz="1000"/>
          </a:p>
          <a:p>
            <a:pPr indent="0" lvl="0" marL="0" rtl="0" algn="l">
              <a:spcBef>
                <a:spcPts val="0"/>
              </a:spcBef>
              <a:spcAft>
                <a:spcPts val="0"/>
              </a:spcAft>
              <a:buNone/>
            </a:pPr>
            <a:r>
              <a:rPr lang="en" sz="1000" u="sng">
                <a:solidFill>
                  <a:schemeClr val="hlink"/>
                </a:solidFill>
                <a:hlinkClick r:id="rId15"/>
              </a:rPr>
              <a:t>https://docs.google.com/spreadsheets/d/1cgqWkNQYZMRk_600ByzXiZK8IIv9ImNyh8JTsJDxRrE/pubhtml</a:t>
            </a:r>
            <a:endParaRPr sz="1000"/>
          </a:p>
          <a:p>
            <a:pPr indent="0" lvl="0" marL="0" rtl="0" algn="l">
              <a:spcBef>
                <a:spcPts val="0"/>
              </a:spcBef>
              <a:spcAft>
                <a:spcPts val="0"/>
              </a:spcAft>
              <a:buNone/>
            </a:pPr>
            <a:r>
              <a:rPr lang="en" sz="1000" u="sng">
                <a:solidFill>
                  <a:schemeClr val="hlink"/>
                </a:solidFill>
                <a:hlinkClick r:id="rId16"/>
              </a:rPr>
              <a:t>https://docs.google.com/spreadsheets/d/1cgqWkNQYZMRk_600ByzXiZK8IIv9ImNyh8JTsJDxRrE/pub</a:t>
            </a:r>
            <a:endParaRPr sz="1000"/>
          </a:p>
          <a:p>
            <a:pPr indent="0" lvl="0" marL="0" rtl="0" algn="l">
              <a:spcBef>
                <a:spcPts val="0"/>
              </a:spcBef>
              <a:spcAft>
                <a:spcPts val="0"/>
              </a:spcAft>
              <a:buNone/>
            </a:pPr>
            <a:r>
              <a:rPr lang="en" sz="1000" u="sng">
                <a:solidFill>
                  <a:schemeClr val="hlink"/>
                </a:solidFill>
                <a:hlinkClick r:id="rId17"/>
              </a:rPr>
              <a:t>https://docs.google.com/spreadsheets/d/1cgqWkNQYZMRk_600ByzXiZK8IIv9ImNyh8JTsJDxRrE/view</a:t>
            </a:r>
            <a:endParaRPr sz="1000"/>
          </a:p>
          <a:p>
            <a:pPr indent="0" lvl="0" marL="0" rtl="0" algn="l">
              <a:spcBef>
                <a:spcPts val="0"/>
              </a:spcBef>
              <a:spcAft>
                <a:spcPts val="0"/>
              </a:spcAft>
              <a:buNone/>
            </a:pPr>
            <a:r>
              <a:rPr lang="en" sz="1000" u="sng">
                <a:solidFill>
                  <a:schemeClr val="hlink"/>
                </a:solidFill>
                <a:hlinkClick r:id="rId18"/>
              </a:rPr>
              <a:t>https://docs.google.com/forms/d/1n85Iq0XRiW8E-mwRzoeXeD5IMb6NQ8r6h_J4rzULpKE/edit?usp=sharing</a:t>
            </a:r>
            <a:endParaRPr sz="1000"/>
          </a:p>
          <a:p>
            <a:pPr indent="0" lvl="0" marL="0" rtl="0" algn="l">
              <a:spcBef>
                <a:spcPts val="0"/>
              </a:spcBef>
              <a:spcAft>
                <a:spcPts val="0"/>
              </a:spcAft>
              <a:buNone/>
            </a:pPr>
            <a:r>
              <a:rPr lang="en" sz="1000" u="sng">
                <a:solidFill>
                  <a:schemeClr val="hlink"/>
                </a:solidFill>
                <a:hlinkClick r:id="rId19"/>
              </a:rPr>
              <a:t>https://docs.google.com/drawings/d/18xNgKo--O7lc9XlN_5BIsXFkskCBRulh7axNMsTzFiA/edit?usp=sharing</a:t>
            </a:r>
            <a:endParaRPr sz="1000"/>
          </a:p>
          <a:p>
            <a:pPr indent="0" lvl="0" marL="0" rtl="0" algn="l">
              <a:spcBef>
                <a:spcPts val="0"/>
              </a:spcBef>
              <a:spcAft>
                <a:spcPts val="0"/>
              </a:spcAft>
              <a:buNone/>
            </a:pPr>
            <a:r>
              <a:rPr lang="en" sz="1000" u="sng">
                <a:solidFill>
                  <a:schemeClr val="hlink"/>
                </a:solidFill>
                <a:hlinkClick r:id="rId20"/>
              </a:rPr>
              <a:t>https://drive.google.com/file/d/1QpTiTGFtM9xqrHFr3NrlOHazlavUN-IZ/view?usp=drivesdk</a:t>
            </a:r>
            <a:endParaRPr sz="1000"/>
          </a:p>
          <a:p>
            <a:pPr indent="0" lvl="0" marL="0" rtl="0" algn="l">
              <a:spcBef>
                <a:spcPts val="0"/>
              </a:spcBef>
              <a:spcAft>
                <a:spcPts val="0"/>
              </a:spcAft>
              <a:buNone/>
            </a:pPr>
            <a:r>
              <a:rPr lang="en" sz="1000" u="sng">
                <a:solidFill>
                  <a:schemeClr val="hlink"/>
                </a:solidFill>
                <a:hlinkClick r:id="rId21"/>
              </a:rPr>
              <a:t>https://sites.google.com/view/rental-a-a-selfie-station/home</a:t>
            </a:r>
            <a:endParaRPr sz="1000"/>
          </a:p>
          <a:p>
            <a:pPr indent="0" lvl="0" marL="0" rtl="0" algn="l">
              <a:spcBef>
                <a:spcPts val="0"/>
              </a:spcBef>
              <a:spcAft>
                <a:spcPts val="0"/>
              </a:spcAft>
              <a:buNone/>
            </a:pPr>
            <a:r>
              <a:rPr lang="en" sz="1000" u="sng">
                <a:solidFill>
                  <a:schemeClr val="hlink"/>
                </a:solidFill>
                <a:hlinkClick r:id="rId22"/>
              </a:rPr>
              <a:t>https://docs.google.com/document/d/1dvGpWyhnBu5txa2QSdmQecHUM3PdseM2QiRk4AfemC8/edit?usp=sharing</a:t>
            </a:r>
            <a:endParaRPr sz="1000"/>
          </a:p>
          <a:p>
            <a:pPr indent="0" lvl="0" marL="0" rtl="0" algn="l">
              <a:spcBef>
                <a:spcPts val="0"/>
              </a:spcBef>
              <a:spcAft>
                <a:spcPts val="0"/>
              </a:spcAft>
              <a:buNone/>
            </a:pPr>
            <a:r>
              <a:rPr lang="en" sz="1000" u="sng">
                <a:solidFill>
                  <a:schemeClr val="hlink"/>
                </a:solidFill>
                <a:hlinkClick r:id="rId23"/>
              </a:rPr>
              <a:t>https://docs.google.com/document/d/1dvGpWyhnBu5txa2QSdmQecHUM3PdseM2QiRk4AfemC8/pub</a:t>
            </a:r>
            <a:endParaRPr sz="1000"/>
          </a:p>
          <a:p>
            <a:pPr indent="0" lvl="0" marL="0" rtl="0" algn="l">
              <a:spcBef>
                <a:spcPts val="0"/>
              </a:spcBef>
              <a:spcAft>
                <a:spcPts val="0"/>
              </a:spcAft>
              <a:buNone/>
            </a:pPr>
            <a:r>
              <a:rPr lang="en" sz="1000" u="sng">
                <a:solidFill>
                  <a:schemeClr val="hlink"/>
                </a:solidFill>
                <a:hlinkClick r:id="rId24"/>
              </a:rPr>
              <a:t>https://docs.google.com/document/d/1dvGpWyhnBu5txa2QSdmQecHUM3PdseM2QiRk4AfemC8/view</a:t>
            </a:r>
            <a:endParaRPr sz="1000"/>
          </a:p>
          <a:p>
            <a:pPr indent="0" lvl="0" marL="0" rtl="0" algn="l">
              <a:spcBef>
                <a:spcPts val="0"/>
              </a:spcBef>
              <a:spcAft>
                <a:spcPts val="0"/>
              </a:spcAft>
              <a:buNone/>
            </a:pPr>
            <a:r>
              <a:rPr lang="en" sz="1000" u="sng">
                <a:solidFill>
                  <a:schemeClr val="hlink"/>
                </a:solidFill>
                <a:hlinkClick r:id="rId25"/>
              </a:rPr>
              <a:t>https://docs.google.com/presentation/d/1qV37Tu1FVu3bYdYqiBq47sfFXX9xkeOk_fgtt2az3ZE/edit?usp=sharing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https://docs.google.com/presentation/d/1qV37Tu1FVu3bYdYqiBq47sfFXX9xkeOk_fgtt2az3ZE/pub?start=true&amp;loop=true&amp;delayms=3000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https://docs.google.com/presentation/d/1qV37Tu1FVu3bYdYqiBq47sfFXX9xkeOk_fgtt2az3ZE/view</a:t>
            </a:r>
            <a:endParaRPr sz="1000"/>
          </a:p>
          <a:p>
            <a:pPr indent="0" lvl="0" marL="0" rtl="0" algn="l">
              <a:spcBef>
                <a:spcPts val="0"/>
              </a:spcBef>
              <a:spcAft>
                <a:spcPts val="0"/>
              </a:spcAft>
              <a:buNone/>
            </a:pPr>
            <a:r>
              <a:rPr lang="en" sz="1000" u="sng">
                <a:solidFill>
                  <a:schemeClr val="hlink"/>
                </a:solidFill>
                <a:hlinkClick r:id="rId28"/>
              </a:rPr>
              <a:t>https://docs.google.com/presentation/d/1qV37Tu1FVu3bYdYqiBq47sfFXX9xkeOk_fgtt2az3ZE/htmlpresent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SLIDES_API2132518797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SLIDES_API2132518797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SLIDES_API2132518797_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SLIDES_API2132518797_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wedding photo booth rental los angeles</a:t>
            </a:r>
            <a:endParaRPr/>
          </a:p>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SLIDES_API2132518797_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SLIDES_API2132518797_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SLIDES_API2132518797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SLIDES_API2132518797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wedding photo booth rental los angeles</a:t>
            </a:r>
            <a:endParaRPr/>
          </a:p>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SLIDES_API2132518797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5" name="Google Shape;135;SLIDES_API2132518797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SLIDES_API2132518797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SLIDES_API2132518797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SLIDES_API2132518797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SLIDES_API2132518797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https://sites.google.com/view/losangelesopenairphotobooth/home</a:t>
            </a:r>
            <a:endParaRPr sz="1000"/>
          </a:p>
          <a:p>
            <a:pPr indent="0" lvl="0" marL="0" rtl="0" algn="l">
              <a:spcBef>
                <a:spcPts val="0"/>
              </a:spcBef>
              <a:spcAft>
                <a:spcPts val="0"/>
              </a:spcAft>
              <a:buNone/>
            </a:pPr>
            <a:r>
              <a:rPr lang="en" sz="1000" u="sng">
                <a:solidFill>
                  <a:schemeClr val="hlink"/>
                </a:solidFill>
                <a:hlinkClick r:id="rId3"/>
              </a:rPr>
              <a:t>https://drive.google.com/drive/folders/1hqsceNe278p-x92QohGKY1oqLpcd_7EJ?usp=sharing</a:t>
            </a:r>
            <a:endParaRPr sz="1000"/>
          </a:p>
          <a:p>
            <a:pPr indent="0" lvl="0" marL="0" rtl="0" algn="l">
              <a:spcBef>
                <a:spcPts val="0"/>
              </a:spcBef>
              <a:spcAft>
                <a:spcPts val="0"/>
              </a:spcAft>
              <a:buNone/>
            </a:pPr>
            <a:r>
              <a:rPr lang="en" sz="1000" u="sng">
                <a:solidFill>
                  <a:schemeClr val="hlink"/>
                </a:solidFill>
                <a:hlinkClick r:id="rId4"/>
              </a:rPr>
              <a:t>https://news.google.com/rss/search?q=photobooth&amp;hl=en-US&amp;gl=US&amp;ceid=US:en</a:t>
            </a:r>
            <a:endParaRPr sz="1000"/>
          </a:p>
          <a:p>
            <a:pPr indent="0" lvl="0" marL="0" rtl="0" algn="l">
              <a:spcBef>
                <a:spcPts val="0"/>
              </a:spcBef>
              <a:spcAft>
                <a:spcPts val="0"/>
              </a:spcAft>
              <a:buNone/>
            </a:pPr>
            <a:r>
              <a:rPr lang="en" sz="1000" u="sng">
                <a:solidFill>
                  <a:schemeClr val="hlink"/>
                </a:solidFill>
                <a:hlinkClick r:id="rId5"/>
              </a:rPr>
              <a:t>https://drive.google.com/drive/folders/1Lb8pnd6T3a44kSxORbdJMF83nleVbh57?usp=sharing</a:t>
            </a:r>
            <a:endParaRPr sz="1000"/>
          </a:p>
          <a:p>
            <a:pPr indent="0" lvl="0" marL="0" rtl="0" algn="l">
              <a:spcBef>
                <a:spcPts val="0"/>
              </a:spcBef>
              <a:spcAft>
                <a:spcPts val="0"/>
              </a:spcAft>
              <a:buNone/>
            </a:pPr>
            <a:r>
              <a:rPr lang="en" sz="1000" u="sng">
                <a:solidFill>
                  <a:schemeClr val="hlink"/>
                </a:solidFill>
                <a:hlinkClick r:id="rId6"/>
              </a:rPr>
              <a:t>https://drive.google.com/drive/folders/1Z9JyXT_oDBIcA1xrTnrzeymOXUAIOqms?usp=sharing</a:t>
            </a:r>
            <a:endParaRPr sz="1000"/>
          </a:p>
          <a:p>
            <a:pPr indent="0" lvl="0" marL="0" rtl="0" algn="l">
              <a:spcBef>
                <a:spcPts val="0"/>
              </a:spcBef>
              <a:spcAft>
                <a:spcPts val="0"/>
              </a:spcAft>
              <a:buNone/>
            </a:pPr>
            <a:r>
              <a:rPr lang="en" sz="1000" u="sng">
                <a:solidFill>
                  <a:schemeClr val="hlink"/>
                </a:solidFill>
                <a:hlinkClick r:id="rId7"/>
              </a:rPr>
              <a:t>https://drive.google.com/drive/folders/1Iv7nugxGPzpaV2cUNOXG0Dd4wklFuDc9?usp=sharing</a:t>
            </a:r>
            <a:endParaRPr sz="1000"/>
          </a:p>
          <a:p>
            <a:pPr indent="0" lvl="0" marL="0" rtl="0" algn="l">
              <a:spcBef>
                <a:spcPts val="0"/>
              </a:spcBef>
              <a:spcAft>
                <a:spcPts val="0"/>
              </a:spcAft>
              <a:buNone/>
            </a:pPr>
            <a:r>
              <a:rPr lang="en" sz="1000" u="sng">
                <a:solidFill>
                  <a:schemeClr val="hlink"/>
                </a:solidFill>
                <a:hlinkClick r:id="rId8"/>
              </a:rPr>
              <a:t>https://drive.google.com/drive/folders/1XhlwK6luYBuLxgSUjVjvfexMgobymkvH?usp=sharing</a:t>
            </a:r>
            <a:endParaRPr sz="1000"/>
          </a:p>
          <a:p>
            <a:pPr indent="0" lvl="0" marL="0" rtl="0" algn="l">
              <a:spcBef>
                <a:spcPts val="0"/>
              </a:spcBef>
              <a:spcAft>
                <a:spcPts val="0"/>
              </a:spcAft>
              <a:buNone/>
            </a:pPr>
            <a:r>
              <a:rPr lang="en" sz="1000" u="sng">
                <a:solidFill>
                  <a:schemeClr val="hlink"/>
                </a:solidFill>
                <a:hlinkClick r:id="rId9"/>
              </a:rPr>
              <a:t>https://drive.google.com/file/d/1AodZeiA7Ac8QIr8UnxjYfuzJiL5RcQQW/view?usp=sharing</a:t>
            </a:r>
            <a:endParaRPr sz="1000"/>
          </a:p>
          <a:p>
            <a:pPr indent="0" lvl="0" marL="0" rtl="0" algn="l">
              <a:spcBef>
                <a:spcPts val="0"/>
              </a:spcBef>
              <a:spcAft>
                <a:spcPts val="0"/>
              </a:spcAft>
              <a:buNone/>
            </a:pPr>
            <a:r>
              <a:rPr lang="en" sz="1000" u="sng">
                <a:solidFill>
                  <a:schemeClr val="hlink"/>
                </a:solidFill>
                <a:hlinkClick r:id="rId10"/>
              </a:rPr>
              <a:t>https://drive.google.com/file/d/1PzJhrg80TU-sTu08XfTDAFImkEZnDyd-/view?usp=sharing</a:t>
            </a:r>
            <a:endParaRPr sz="1000"/>
          </a:p>
          <a:p>
            <a:pPr indent="0" lvl="0" marL="0" rtl="0" algn="l">
              <a:spcBef>
                <a:spcPts val="0"/>
              </a:spcBef>
              <a:spcAft>
                <a:spcPts val="0"/>
              </a:spcAft>
              <a:buNone/>
            </a:pPr>
            <a:r>
              <a:rPr lang="en" sz="1000" u="sng">
                <a:solidFill>
                  <a:schemeClr val="hlink"/>
                </a:solidFill>
                <a:hlinkClick r:id="rId11"/>
              </a:rPr>
              <a:t>https://drive.google.com/file/d/1gK71K7ISQMGn330inpDVFB7MXS4L5NQI/view?usp=sharing</a:t>
            </a:r>
            <a:endParaRPr sz="1000"/>
          </a:p>
          <a:p>
            <a:pPr indent="0" lvl="0" marL="0" rtl="0" algn="l">
              <a:spcBef>
                <a:spcPts val="0"/>
              </a:spcBef>
              <a:spcAft>
                <a:spcPts val="0"/>
              </a:spcAft>
              <a:buNone/>
            </a:pPr>
            <a:r>
              <a:rPr lang="en" sz="1000" u="sng">
                <a:solidFill>
                  <a:schemeClr val="hlink"/>
                </a:solidFill>
                <a:hlinkClick r:id="rId12"/>
              </a:rPr>
              <a:t>https://drive.google.com/file/d/1MngyK1MCyjl6_Mh42Z6h9JNNf60-ly_r/view?usp=sharing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https://docs.google.com/spreadsheets/d/1cgqWkNQYZMRk_600ByzXiZK8IIv9ImNyh8JTsJDxRrE/edit?usp=sharing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https://docs.google.com/spreadsheet/pub?key=1cgqWkNQYZMRk_600ByzXiZK8IIv9ImNyh8JTsJDxRrE</a:t>
            </a:r>
            <a:endParaRPr sz="1000"/>
          </a:p>
          <a:p>
            <a:pPr indent="0" lvl="0" marL="0" rtl="0" algn="l">
              <a:spcBef>
                <a:spcPts val="0"/>
              </a:spcBef>
              <a:spcAft>
                <a:spcPts val="0"/>
              </a:spcAft>
              <a:buNone/>
            </a:pPr>
            <a:r>
              <a:rPr lang="en" sz="1000" u="sng">
                <a:solidFill>
                  <a:schemeClr val="hlink"/>
                </a:solidFill>
                <a:hlinkClick r:id="rId15"/>
              </a:rPr>
              <a:t>https://docs.google.com/spreadsheets/d/1cgqWkNQYZMRk_600ByzXiZK8IIv9ImNyh8JTsJDxRrE/pubhtml</a:t>
            </a:r>
            <a:endParaRPr sz="1000"/>
          </a:p>
          <a:p>
            <a:pPr indent="0" lvl="0" marL="0" rtl="0" algn="l">
              <a:spcBef>
                <a:spcPts val="0"/>
              </a:spcBef>
              <a:spcAft>
                <a:spcPts val="0"/>
              </a:spcAft>
              <a:buNone/>
            </a:pPr>
            <a:r>
              <a:rPr lang="en" sz="1000" u="sng">
                <a:solidFill>
                  <a:schemeClr val="hlink"/>
                </a:solidFill>
                <a:hlinkClick r:id="rId16"/>
              </a:rPr>
              <a:t>https://docs.google.com/spreadsheets/d/1cgqWkNQYZMRk_600ByzXiZK8IIv9ImNyh8JTsJDxRrE/pub</a:t>
            </a:r>
            <a:endParaRPr sz="1000"/>
          </a:p>
          <a:p>
            <a:pPr indent="0" lvl="0" marL="0" rtl="0" algn="l">
              <a:spcBef>
                <a:spcPts val="0"/>
              </a:spcBef>
              <a:spcAft>
                <a:spcPts val="0"/>
              </a:spcAft>
              <a:buNone/>
            </a:pPr>
            <a:r>
              <a:rPr lang="en" sz="1000" u="sng">
                <a:solidFill>
                  <a:schemeClr val="hlink"/>
                </a:solidFill>
                <a:hlinkClick r:id="rId17"/>
              </a:rPr>
              <a:t>https://docs.google.com/spreadsheets/d/1cgqWkNQYZMRk_600ByzXiZK8IIv9ImNyh8JTsJDxRrE/view</a:t>
            </a:r>
            <a:endParaRPr sz="1000"/>
          </a:p>
          <a:p>
            <a:pPr indent="0" lvl="0" marL="0" rtl="0" algn="l">
              <a:spcBef>
                <a:spcPts val="0"/>
              </a:spcBef>
              <a:spcAft>
                <a:spcPts val="0"/>
              </a:spcAft>
              <a:buNone/>
            </a:pPr>
            <a:r>
              <a:rPr lang="en" sz="1000" u="sng">
                <a:solidFill>
                  <a:schemeClr val="hlink"/>
                </a:solidFill>
                <a:hlinkClick r:id="rId18"/>
              </a:rPr>
              <a:t>https://docs.google.com/forms/d/1n85Iq0XRiW8E-mwRzoeXeD5IMb6NQ8r6h_J4rzULpKE/edit?usp=sharing</a:t>
            </a:r>
            <a:endParaRPr sz="1000"/>
          </a:p>
          <a:p>
            <a:pPr indent="0" lvl="0" marL="0" rtl="0" algn="l">
              <a:spcBef>
                <a:spcPts val="0"/>
              </a:spcBef>
              <a:spcAft>
                <a:spcPts val="0"/>
              </a:spcAft>
              <a:buNone/>
            </a:pPr>
            <a:r>
              <a:rPr lang="en" sz="1000" u="sng">
                <a:solidFill>
                  <a:schemeClr val="hlink"/>
                </a:solidFill>
                <a:hlinkClick r:id="rId19"/>
              </a:rPr>
              <a:t>https://docs.google.com/drawings/d/18xNgKo--O7lc9XlN_5BIsXFkskCBRulh7axNMsTzFiA/edit?usp=sharing</a:t>
            </a:r>
            <a:endParaRPr sz="1000"/>
          </a:p>
          <a:p>
            <a:pPr indent="0" lvl="0" marL="0" rtl="0" algn="l">
              <a:spcBef>
                <a:spcPts val="0"/>
              </a:spcBef>
              <a:spcAft>
                <a:spcPts val="0"/>
              </a:spcAft>
              <a:buNone/>
            </a:pPr>
            <a:r>
              <a:rPr lang="en" sz="1000" u="sng">
                <a:solidFill>
                  <a:schemeClr val="hlink"/>
                </a:solidFill>
                <a:hlinkClick r:id="rId20"/>
              </a:rPr>
              <a:t>https://drive.google.com/file/d/1QpTiTGFtM9xqrHFr3NrlOHazlavUN-IZ/view?usp=drivesdk</a:t>
            </a:r>
            <a:endParaRPr sz="1000"/>
          </a:p>
          <a:p>
            <a:pPr indent="0" lvl="0" marL="0" rtl="0" algn="l">
              <a:spcBef>
                <a:spcPts val="0"/>
              </a:spcBef>
              <a:spcAft>
                <a:spcPts val="0"/>
              </a:spcAft>
              <a:buNone/>
            </a:pPr>
            <a:r>
              <a:rPr lang="en" sz="1000" u="sng">
                <a:solidFill>
                  <a:schemeClr val="hlink"/>
                </a:solidFill>
                <a:hlinkClick r:id="rId21"/>
              </a:rPr>
              <a:t>https://sites.google.com/view/rental-a-a-selfie-station/home</a:t>
            </a:r>
            <a:endParaRPr sz="1000"/>
          </a:p>
          <a:p>
            <a:pPr indent="0" lvl="0" marL="0" rtl="0" algn="l">
              <a:spcBef>
                <a:spcPts val="0"/>
              </a:spcBef>
              <a:spcAft>
                <a:spcPts val="0"/>
              </a:spcAft>
              <a:buNone/>
            </a:pPr>
            <a:r>
              <a:rPr lang="en" sz="1000" u="sng">
                <a:solidFill>
                  <a:schemeClr val="hlink"/>
                </a:solidFill>
                <a:hlinkClick r:id="rId22"/>
              </a:rPr>
              <a:t>https://docs.google.com/document/d/1dvGpWyhnBu5txa2QSdmQecHUM3PdseM2QiRk4AfemC8/edit?usp=sharing</a:t>
            </a:r>
            <a:endParaRPr sz="1000"/>
          </a:p>
          <a:p>
            <a:pPr indent="0" lvl="0" marL="0" rtl="0" algn="l">
              <a:spcBef>
                <a:spcPts val="0"/>
              </a:spcBef>
              <a:spcAft>
                <a:spcPts val="0"/>
              </a:spcAft>
              <a:buNone/>
            </a:pPr>
            <a:r>
              <a:rPr lang="en" sz="1000" u="sng">
                <a:solidFill>
                  <a:schemeClr val="hlink"/>
                </a:solidFill>
                <a:hlinkClick r:id="rId23"/>
              </a:rPr>
              <a:t>https://docs.google.com/document/d/1dvGpWyhnBu5txa2QSdmQecHUM3PdseM2QiRk4AfemC8/pub</a:t>
            </a:r>
            <a:endParaRPr sz="1000"/>
          </a:p>
          <a:p>
            <a:pPr indent="0" lvl="0" marL="0" rtl="0" algn="l">
              <a:spcBef>
                <a:spcPts val="0"/>
              </a:spcBef>
              <a:spcAft>
                <a:spcPts val="0"/>
              </a:spcAft>
              <a:buNone/>
            </a:pPr>
            <a:r>
              <a:rPr lang="en" sz="1000" u="sng">
                <a:solidFill>
                  <a:schemeClr val="hlink"/>
                </a:solidFill>
                <a:hlinkClick r:id="rId24"/>
              </a:rPr>
              <a:t>https://docs.google.com/document/d/1dvGpWyhnBu5txa2QSdmQecHUM3PdseM2QiRk4AfemC8/view</a:t>
            </a:r>
            <a:endParaRPr sz="1000"/>
          </a:p>
          <a:p>
            <a:pPr indent="0" lvl="0" marL="0" rtl="0" algn="l">
              <a:spcBef>
                <a:spcPts val="0"/>
              </a:spcBef>
              <a:spcAft>
                <a:spcPts val="0"/>
              </a:spcAft>
              <a:buNone/>
            </a:pPr>
            <a:r>
              <a:rPr lang="en" sz="1000" u="sng">
                <a:solidFill>
                  <a:schemeClr val="hlink"/>
                </a:solidFill>
                <a:hlinkClick r:id="rId25"/>
              </a:rPr>
              <a:t>https://docs.google.com/presentation/d/1qV37Tu1FVu3bYdYqiBq47sfFXX9xkeOk_fgtt2az3ZE/edit?usp=sharing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https://docs.google.com/presentation/d/1qV37Tu1FVu3bYdYqiBq47sfFXX9xkeOk_fgtt2az3ZE/pub?start=true&amp;loop=true&amp;delayms=3000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https://docs.google.com/presentation/d/1qV37Tu1FVu3bYdYqiBq47sfFXX9xkeOk_fgtt2az3ZE/view</a:t>
            </a:r>
            <a:endParaRPr sz="1000"/>
          </a:p>
          <a:p>
            <a:pPr indent="0" lvl="0" marL="0" rtl="0" algn="l">
              <a:spcBef>
                <a:spcPts val="0"/>
              </a:spcBef>
              <a:spcAft>
                <a:spcPts val="0"/>
              </a:spcAft>
              <a:buNone/>
            </a:pPr>
            <a:r>
              <a:rPr lang="en" sz="1000" u="sng">
                <a:solidFill>
                  <a:schemeClr val="hlink"/>
                </a:solidFill>
                <a:hlinkClick r:id="rId28"/>
              </a:rPr>
              <a:t>https://docs.google.com/presentation/d/1qV37Tu1FVu3bYdYqiBq47sfFXX9xkeOk_fgtt2az3ZE/htmlpresent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SLIDES_API2132518797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SLIDES_API2132518797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wedding photo booth rental los angeles</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2132518797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2132518797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2132518797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2132518797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SLIDES_API2132518797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SLIDES_API2132518797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wedding photo booth rental los angeles</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SLIDES_API2132518797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SLIDES_API2132518797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Video Booth Rental Los Angeles532 S Olive St, Los Angeles, CA 90013562-303-9926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SLIDES_API2132518797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SLIDES_API2132518797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Video Booth Rental Los Angeles532 S Olive St, Los Angeles, CA 90013562-303-9926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SLIDES_API2132518797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SLIDES_API2132518797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SLIDES_API2132518797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SLIDES_API2132518797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SLIDES_API2132518797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SLIDES_API2132518797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losangelesopenairphotobooth/hom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 Id="rId3" Type="http://schemas.openxmlformats.org/officeDocument/2006/relationships/hyperlink" Target="https://sites.google.com/view/losangelesopenairphotobooth/home" TargetMode="External"/><Relationship Id="rId4" Type="http://schemas.openxmlformats.org/officeDocument/2006/relationships/image" Target="../media/image21.jpg"/><Relationship Id="rId5" Type="http://schemas.openxmlformats.org/officeDocument/2006/relationships/hyperlink" Target="https://docs.google.com/presentation/d/1qV37Tu1FVu3bYdYqiBq47sfFXX9xkeOk_fgtt2az3ZE/edit?usp=drivesdk" TargetMode="External"/><Relationship Id="rId6" Type="http://schemas.openxmlformats.org/officeDocument/2006/relationships/image" Target="../media/image1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hyperlink" Target="https://docs.google.com/presentation/d/1qV37Tu1FVu3bYdYqiBq47sfFXX9xkeOk_fgtt2az3ZE/edit?usp=drivesdk" TargetMode="External"/><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20" Type="http://schemas.openxmlformats.org/officeDocument/2006/relationships/hyperlink" Target="https://docs.google.com/drawings/d/18xNgKo--O7lc9XlN_5BIsXFkskCBRulh7axNMsTzFiA/edit?usp=sharing" TargetMode="External"/><Relationship Id="rId22" Type="http://schemas.openxmlformats.org/officeDocument/2006/relationships/hyperlink" Target="https://sites.google.com/view/rental-a-a-selfie-station/home" TargetMode="External"/><Relationship Id="rId21" Type="http://schemas.openxmlformats.org/officeDocument/2006/relationships/hyperlink" Target="https://drive.google.com/file/d/1QpTiTGFtM9xqrHFr3NrlOHazlavUN-IZ/view?usp=drivesdk" TargetMode="External"/><Relationship Id="rId24" Type="http://schemas.openxmlformats.org/officeDocument/2006/relationships/hyperlink" Target="https://docs.google.com/document/d/1dvGpWyhnBu5txa2QSdmQecHUM3PdseM2QiRk4AfemC8/pub" TargetMode="External"/><Relationship Id="rId23" Type="http://schemas.openxmlformats.org/officeDocument/2006/relationships/hyperlink" Target="https://docs.google.com/document/d/1dvGpWyhnBu5txa2QSdmQecHUM3PdseM2QiRk4AfemC8/edit?usp=sharing" TargetMode="External"/><Relationship Id="rId1" Type="http://schemas.openxmlformats.org/officeDocument/2006/relationships/slideLayout" Target="../slideLayouts/slideLayout4.xml"/><Relationship Id="rId2" Type="http://schemas.openxmlformats.org/officeDocument/2006/relationships/notesSlide" Target="../notesSlides/notesSlide12.xml"/><Relationship Id="rId3" Type="http://schemas.openxmlformats.org/officeDocument/2006/relationships/hyperlink" Target="https://sites.google.com/view/losangelesopenairphotobooth/home" TargetMode="External"/><Relationship Id="rId4" Type="http://schemas.openxmlformats.org/officeDocument/2006/relationships/hyperlink" Target="https://drive.google.com/drive/folders/1hqsceNe278p-x92QohGKY1oqLpcd_7EJ?usp=sharing" TargetMode="External"/><Relationship Id="rId9" Type="http://schemas.openxmlformats.org/officeDocument/2006/relationships/hyperlink" Target="https://drive.google.com/drive/folders/1XhlwK6luYBuLxgSUjVjvfexMgobymkvH?usp=sharing" TargetMode="External"/><Relationship Id="rId26" Type="http://schemas.openxmlformats.org/officeDocument/2006/relationships/hyperlink" Target="https://docs.google.com/presentation/d/1qV37Tu1FVu3bYdYqiBq47sfFXX9xkeOk_fgtt2az3ZE/edit?usp=sharing" TargetMode="External"/><Relationship Id="rId25" Type="http://schemas.openxmlformats.org/officeDocument/2006/relationships/hyperlink" Target="https://docs.google.com/document/d/1dvGpWyhnBu5txa2QSdmQecHUM3PdseM2QiRk4AfemC8/view" TargetMode="External"/><Relationship Id="rId28" Type="http://schemas.openxmlformats.org/officeDocument/2006/relationships/hyperlink" Target="https://docs.google.com/presentation/d/1qV37Tu1FVu3bYdYqiBq47sfFXX9xkeOk_fgtt2az3ZE/view" TargetMode="External"/><Relationship Id="rId27" Type="http://schemas.openxmlformats.org/officeDocument/2006/relationships/hyperlink" Target="https://docs.google.com/presentation/d/1qV37Tu1FVu3bYdYqiBq47sfFXX9xkeOk_fgtt2az3ZE/pub?start=true&amp;loop=true&amp;delayms=3000" TargetMode="External"/><Relationship Id="rId5" Type="http://schemas.openxmlformats.org/officeDocument/2006/relationships/hyperlink" Target="https://news.google.com/rss/search?q=photobooth&amp;hl=en-US&amp;gl=US&amp;ceid=US:en" TargetMode="External"/><Relationship Id="rId6" Type="http://schemas.openxmlformats.org/officeDocument/2006/relationships/hyperlink" Target="https://drive.google.com/drive/folders/1Lb8pnd6T3a44kSxORbdJMF83nleVbh57?usp=sharing" TargetMode="External"/><Relationship Id="rId29" Type="http://schemas.openxmlformats.org/officeDocument/2006/relationships/hyperlink" Target="https://docs.google.com/presentation/d/1qV37Tu1FVu3bYdYqiBq47sfFXX9xkeOk_fgtt2az3ZE/htmlpresent" TargetMode="External"/><Relationship Id="rId7" Type="http://schemas.openxmlformats.org/officeDocument/2006/relationships/hyperlink" Target="https://drive.google.com/drive/folders/1Z9JyXT_oDBIcA1xrTnrzeymOXUAIOqms?usp=sharing" TargetMode="External"/><Relationship Id="rId8" Type="http://schemas.openxmlformats.org/officeDocument/2006/relationships/hyperlink" Target="https://drive.google.com/drive/folders/1Iv7nugxGPzpaV2cUNOXG0Dd4wklFuDc9?usp=sharing" TargetMode="External"/><Relationship Id="rId31" Type="http://schemas.openxmlformats.org/officeDocument/2006/relationships/image" Target="../media/image11.png"/><Relationship Id="rId30" Type="http://schemas.openxmlformats.org/officeDocument/2006/relationships/hyperlink" Target="https://docs.google.com/presentation/d/1qV37Tu1FVu3bYdYqiBq47sfFXX9xkeOk_fgtt2az3ZE/edit?usp=drivesdk" TargetMode="External"/><Relationship Id="rId11" Type="http://schemas.openxmlformats.org/officeDocument/2006/relationships/hyperlink" Target="https://drive.google.com/file/d/1PzJhrg80TU-sTu08XfTDAFImkEZnDyd-/view?usp=sharing" TargetMode="External"/><Relationship Id="rId10" Type="http://schemas.openxmlformats.org/officeDocument/2006/relationships/hyperlink" Target="https://drive.google.com/file/d/1AodZeiA7Ac8QIr8UnxjYfuzJiL5RcQQW/view?usp=sharing" TargetMode="External"/><Relationship Id="rId13" Type="http://schemas.openxmlformats.org/officeDocument/2006/relationships/hyperlink" Target="https://drive.google.com/file/d/1MngyK1MCyjl6_Mh42Z6h9JNNf60-ly_r/view?usp=sharing" TargetMode="External"/><Relationship Id="rId12" Type="http://schemas.openxmlformats.org/officeDocument/2006/relationships/hyperlink" Target="https://drive.google.com/file/d/1gK71K7ISQMGn330inpDVFB7MXS4L5NQI/view?usp=sharing" TargetMode="External"/><Relationship Id="rId15" Type="http://schemas.openxmlformats.org/officeDocument/2006/relationships/hyperlink" Target="https://docs.google.com/spreadsheet/pub?key=1cgqWkNQYZMRk_600ByzXiZK8IIv9ImNyh8JTsJDxRrE" TargetMode="External"/><Relationship Id="rId14" Type="http://schemas.openxmlformats.org/officeDocument/2006/relationships/hyperlink" Target="https://docs.google.com/spreadsheets/d/1cgqWkNQYZMRk_600ByzXiZK8IIv9ImNyh8JTsJDxRrE/edit?usp=sharing" TargetMode="External"/><Relationship Id="rId17" Type="http://schemas.openxmlformats.org/officeDocument/2006/relationships/hyperlink" Target="https://docs.google.com/spreadsheets/d/1cgqWkNQYZMRk_600ByzXiZK8IIv9ImNyh8JTsJDxRrE/pub" TargetMode="External"/><Relationship Id="rId16" Type="http://schemas.openxmlformats.org/officeDocument/2006/relationships/hyperlink" Target="https://docs.google.com/spreadsheets/d/1cgqWkNQYZMRk_600ByzXiZK8IIv9ImNyh8JTsJDxRrE/pubhtml" TargetMode="External"/><Relationship Id="rId19" Type="http://schemas.openxmlformats.org/officeDocument/2006/relationships/hyperlink" Target="https://docs.google.com/forms/d/1n85Iq0XRiW8E-mwRzoeXeD5IMb6NQ8r6h_J4rzULpKE/edit?usp=sharing" TargetMode="External"/><Relationship Id="rId18" Type="http://schemas.openxmlformats.org/officeDocument/2006/relationships/hyperlink" Target="https://docs.google.com/spreadsheets/d/1cgqWkNQYZMRk_600ByzXiZK8IIv9ImNyh8JTsJDxRrE/view"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hyperlink" Target="https://docs.google.com/presentation/d/1qV37Tu1FVu3bYdYqiBq47sfFXX9xkeOk_fgtt2az3ZE/edit?usp=drivesdk" TargetMode="External"/><Relationship Id="rId4" Type="http://schemas.openxmlformats.org/officeDocument/2006/relationships/image" Target="../media/image1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4.xml"/><Relationship Id="rId3" Type="http://schemas.openxmlformats.org/officeDocument/2006/relationships/hyperlink" Target="https://sites.google.com/view/losangelesopenairphotobooth/home" TargetMode="External"/><Relationship Id="rId4" Type="http://schemas.openxmlformats.org/officeDocument/2006/relationships/hyperlink" Target="http://www.youtube.com/watch?v=StoUDKqo4Mg" TargetMode="External"/><Relationship Id="rId5" Type="http://schemas.openxmlformats.org/officeDocument/2006/relationships/image" Target="../media/image8.jpg"/><Relationship Id="rId6" Type="http://schemas.openxmlformats.org/officeDocument/2006/relationships/hyperlink" Target="https://docs.google.com/presentation/d/1qV37Tu1FVu3bYdYqiBq47sfFXX9xkeOk_fgtt2az3ZE/edit?usp=drivesdk" TargetMode="External"/><Relationship Id="rId7" Type="http://schemas.openxmlformats.org/officeDocument/2006/relationships/image" Target="../media/image1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5.xml"/><Relationship Id="rId3" Type="http://schemas.openxmlformats.org/officeDocument/2006/relationships/hyperlink" Target="https://sites.google.com/view/losangelesopenairphotobooth/home" TargetMode="External"/><Relationship Id="rId4" Type="http://schemas.openxmlformats.org/officeDocument/2006/relationships/hyperlink" Target="http://www.youtube.com/watch?v=4V21Y-AhXqI" TargetMode="External"/><Relationship Id="rId5" Type="http://schemas.openxmlformats.org/officeDocument/2006/relationships/image" Target="../media/image1.jpg"/><Relationship Id="rId6" Type="http://schemas.openxmlformats.org/officeDocument/2006/relationships/hyperlink" Target="https://docs.google.com/presentation/d/1qV37Tu1FVu3bYdYqiBq47sfFXX9xkeOk_fgtt2az3ZE/edit?usp=drivesdk" TargetMode="External"/><Relationship Id="rId7" Type="http://schemas.openxmlformats.org/officeDocument/2006/relationships/image" Target="../media/image1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6.xml"/><Relationship Id="rId3" Type="http://schemas.openxmlformats.org/officeDocument/2006/relationships/hyperlink" Target="https://sites.google.com/view/losangelesopenairphotobooth/home" TargetMode="External"/><Relationship Id="rId4" Type="http://schemas.openxmlformats.org/officeDocument/2006/relationships/hyperlink" Target="http://www.youtube.com/watch?v=C-4iGzy53wY" TargetMode="External"/><Relationship Id="rId5" Type="http://schemas.openxmlformats.org/officeDocument/2006/relationships/image" Target="../media/image20.jpg"/><Relationship Id="rId6" Type="http://schemas.openxmlformats.org/officeDocument/2006/relationships/hyperlink" Target="https://docs.google.com/presentation/d/1qV37Tu1FVu3bYdYqiBq47sfFXX9xkeOk_fgtt2az3ZE/edit?usp=drivesdk" TargetMode="External"/><Relationship Id="rId7" Type="http://schemas.openxmlformats.org/officeDocument/2006/relationships/image" Target="../media/image1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hyperlink" Target="https://sites.google.com/view/losangelesopenairphotobooth/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sites.google.com/view/rental-a-a-selfie-station/home" TargetMode="Externa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hyperlink" Target="https://sites.google.com/view/losangelesopenairphotobooth/home" TargetMode="External"/><Relationship Id="rId4" Type="http://schemas.openxmlformats.org/officeDocument/2006/relationships/image" Target="../media/image19.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losangelesopenairphotobooth/home" TargetMode="External"/><Relationship Id="rId4" Type="http://schemas.openxmlformats.org/officeDocument/2006/relationships/hyperlink" Target="https://docs.google.com/presentation/d/1qV37Tu1FVu3bYdYqiBq47sfFXX9xkeOk_fgtt2az3ZE/edit?usp=drivesdk" TargetMode="External"/><Relationship Id="rId5" Type="http://schemas.openxmlformats.org/officeDocument/2006/relationships/image" Target="../media/image1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docs.google.com/presentation/d/1qV37Tu1FVu3bYdYqiBq47sfFXX9xkeOk_fgtt2az3ZE/edit?usp=drivesdk" TargetMode="External"/><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docs.google.com/presentation/d/1qV37Tu1FVu3bYdYqiBq47sfFXX9xkeOk_fgtt2az3ZE/edit?usp=drivesdk" TargetMode="Externa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losangelesopenairphotobooth/home" TargetMode="External"/><Relationship Id="rId4" Type="http://schemas.openxmlformats.org/officeDocument/2006/relationships/image" Target="../media/image2.jpg"/><Relationship Id="rId5" Type="http://schemas.openxmlformats.org/officeDocument/2006/relationships/hyperlink" Target="https://docs.google.com/presentation/d/1qV37Tu1FVu3bYdYqiBq47sfFXX9xkeOk_fgtt2az3ZE/edit?usp=drivesdk" TargetMode="External"/><Relationship Id="rId6" Type="http://schemas.openxmlformats.org/officeDocument/2006/relationships/image" Target="../media/image1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 Id="rId3" Type="http://schemas.openxmlformats.org/officeDocument/2006/relationships/hyperlink" Target="https://sites.google.com/view/losangelesopenairphotobooth/home" TargetMode="External"/><Relationship Id="rId4" Type="http://schemas.openxmlformats.org/officeDocument/2006/relationships/image" Target="../media/image22.jpg"/><Relationship Id="rId5" Type="http://schemas.openxmlformats.org/officeDocument/2006/relationships/hyperlink" Target="https://docs.google.com/presentation/d/1qV37Tu1FVu3bYdYqiBq47sfFXX9xkeOk_fgtt2az3ZE/edit?usp=drivesdk" TargetMode="External"/><Relationship Id="rId6" Type="http://schemas.openxmlformats.org/officeDocument/2006/relationships/image" Target="../media/image1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 Id="rId3" Type="http://schemas.openxmlformats.org/officeDocument/2006/relationships/hyperlink" Target="https://sites.google.com/view/losangelesopenairphotobooth/home" TargetMode="External"/><Relationship Id="rId4" Type="http://schemas.openxmlformats.org/officeDocument/2006/relationships/image" Target="../media/image18.jpg"/><Relationship Id="rId5" Type="http://schemas.openxmlformats.org/officeDocument/2006/relationships/hyperlink" Target="https://docs.google.com/presentation/d/1qV37Tu1FVu3bYdYqiBq47sfFXX9xkeOk_fgtt2az3ZE/edit?usp=drivesdk" TargetMode="External"/><Relationship Id="rId6"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wedding photo booth rental los angeles</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https://sites.google.com/view/losangelesopenairphotobooth/home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pic>
        <p:nvPicPr>
          <p:cNvPr descr="Our most popular package combines unlimited slow motion video and custom photo printing to wow your guests. Your guests will be laughing the entire time, whether it's a corporate event, a wedding, or a bar/bat mitzvah. Confetti cannons, big bucks, and bubbles will help you create hilarious slow motion videos! Today It's your big day. Take advantage of our all-inclusive premium photo booth. Lucky Frog Photo Booth uses a sleek photo kiosk that combines photo prints, hashtag prints, and slow motion videos. Make a statement at your next event by being completely unique. No other service provides this ground-breaking photo booth experience. Bring a classic outdoor or inflatable photo booth to your event to capture memories. This is not your typical boring black box photo booth experience. The touchscreen photo experience provides guests with unlimited custom prints, social sharing, and the ability to convert photos into interactive GIFs. The booth's sleek and modern design is appealing to your guests. We believe that your event is important and that you should get what you want. Choose from a Classic Photo Booth, Slow Mo 360 Video Booth, Slow Motion Video Booth, and other services. We design the ideal package for your event. Feel free to mix and match our services to create your own one-of-a-kind booth design. Bring our 360° slow motion video booth to your event to capture memories in an unusual way. Get the most up-to-date video booth for your event. Whether it's a corporate event, wedding, or bar/bat mitzvah, your guests are guaranteed to be dancing the entire time. Fancy lights and bubbles contribute to the creation of stunning 360 slow motion videos. Ultra-modern 360-degree slow motion videos. A slow motion video booth rental from The Lucky Frog can provide an exciting and memorable activity for your guests to enjoy at your next OC or neighboring Orange County party. Our video booths can record up to six people lip syncing and placing their faces atop animated dancing figures to create a one-of-a-kind keepsake Web gallery using the most recent advances in green screen technology. Your event will be the talk of town! Furthermore, Lucky Frog will handle all of the details for your slomo video booth rental, so you won't have to worry about its setup or operation. When you choose us for your party rental equipment, we will deliver and remove every item we supply, as well as ensure that everything is properly arranged to meet the needs of your event. Whatever rentals you choose from The Lucky Frog, you can expect them to be in good working order as well as present an appealing appearance, because we clean and inspect all of our equipment in between uses to keep it in top shape. Contact The Lucky Frog today to learn more about music video booths and other high-quality party rentals in Orange County. &#10;" id="109" name="Google Shape;109;p22" title="wedding photo booth rental los angeles">
            <a:hlinkClick r:id="rId3"/>
          </p:cNvPr>
          <p:cNvPicPr preferRelativeResize="0"/>
          <p:nvPr/>
        </p:nvPicPr>
        <p:blipFill>
          <a:blip r:embed="rId4">
            <a:alphaModFix/>
          </a:blip>
          <a:stretch>
            <a:fillRect/>
          </a:stretch>
        </p:blipFill>
        <p:spPr>
          <a:xfrm>
            <a:off x="1714500" y="666750"/>
            <a:ext cx="5715000" cy="3810000"/>
          </a:xfrm>
          <a:prstGeom prst="rect">
            <a:avLst/>
          </a:prstGeom>
          <a:noFill/>
          <a:ln>
            <a:noFill/>
          </a:ln>
        </p:spPr>
      </p:pic>
      <p:pic>
        <p:nvPicPr>
          <p:cNvPr descr="wedding photo booth rental los angeles" id="110" name="Google Shape;110;p22" title="wedding photo booth rental los angeles">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2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116" name="Google Shape;116;p2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pic>
        <p:nvPicPr>
          <p:cNvPr descr="wedding photo booth rental los angeles" id="117" name="Google Shape;117;p23" title="wedding photo booth rental los angeles">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123" name="Google Shape;123;p24"/>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target url</a:t>
            </a:r>
            <a:endParaRPr sz="700"/>
          </a:p>
          <a:p>
            <a:pPr indent="0" lvl="0" marL="0" rtl="0" algn="l">
              <a:lnSpc>
                <a:spcPct val="1000"/>
              </a:lnSpc>
              <a:spcBef>
                <a:spcPts val="1000"/>
              </a:spcBef>
              <a:spcAft>
                <a:spcPts val="0"/>
              </a:spcAft>
              <a:buNone/>
            </a:pPr>
            <a:r>
              <a:rPr lang="en" sz="700" u="sng">
                <a:solidFill>
                  <a:schemeClr val="hlink"/>
                </a:solidFill>
                <a:hlinkClick r:id="rId4"/>
              </a:rPr>
              <a:t>folder top</a:t>
            </a:r>
            <a:endParaRPr sz="700"/>
          </a:p>
          <a:p>
            <a:pPr indent="0" lvl="0" marL="0" rtl="0" algn="l">
              <a:lnSpc>
                <a:spcPct val="1000"/>
              </a:lnSpc>
              <a:spcBef>
                <a:spcPts val="1000"/>
              </a:spcBef>
              <a:spcAft>
                <a:spcPts val="0"/>
              </a:spcAft>
              <a:buNone/>
            </a:pPr>
            <a:r>
              <a:rPr lang="en" sz="700" u="sng">
                <a:solidFill>
                  <a:schemeClr val="hlink"/>
                </a:solidFill>
                <a:hlinkClick r:id="rId5"/>
              </a:rPr>
              <a:t>rss feed</a:t>
            </a:r>
            <a:endParaRPr sz="700"/>
          </a:p>
          <a:p>
            <a:pPr indent="0" lvl="0" marL="0" rtl="0" algn="l">
              <a:lnSpc>
                <a:spcPct val="1000"/>
              </a:lnSpc>
              <a:spcBef>
                <a:spcPts val="1000"/>
              </a:spcBef>
              <a:spcAft>
                <a:spcPts val="0"/>
              </a:spcAft>
              <a:buNone/>
            </a:pPr>
            <a:r>
              <a:rPr lang="en" sz="700" u="sng">
                <a:solidFill>
                  <a:schemeClr val="hlink"/>
                </a:solidFill>
                <a:hlinkClick r:id="rId6"/>
              </a:rPr>
              <a:t>folder articles</a:t>
            </a:r>
            <a:endParaRPr sz="700"/>
          </a:p>
          <a:p>
            <a:pPr indent="0" lvl="0" marL="0" rtl="0" algn="l">
              <a:lnSpc>
                <a:spcPct val="1000"/>
              </a:lnSpc>
              <a:spcBef>
                <a:spcPts val="1000"/>
              </a:spcBef>
              <a:spcAft>
                <a:spcPts val="0"/>
              </a:spcAft>
              <a:buNone/>
            </a:pPr>
            <a:r>
              <a:rPr lang="en" sz="700" u="sng">
                <a:solidFill>
                  <a:schemeClr val="hlink"/>
                </a:solidFill>
                <a:hlinkClick r:id="rId7"/>
              </a:rPr>
              <a:t>folder photos</a:t>
            </a:r>
            <a:endParaRPr sz="700"/>
          </a:p>
          <a:p>
            <a:pPr indent="0" lvl="0" marL="0" rtl="0" algn="l">
              <a:lnSpc>
                <a:spcPct val="1000"/>
              </a:lnSpc>
              <a:spcBef>
                <a:spcPts val="1000"/>
              </a:spcBef>
              <a:spcAft>
                <a:spcPts val="0"/>
              </a:spcAft>
              <a:buNone/>
            </a:pPr>
            <a:r>
              <a:rPr lang="en" sz="700" u="sng">
                <a:solidFill>
                  <a:schemeClr val="hlink"/>
                </a:solidFill>
                <a:hlinkClick r:id="rId8"/>
              </a:rPr>
              <a:t>folder pdfs</a:t>
            </a:r>
            <a:endParaRPr sz="700"/>
          </a:p>
          <a:p>
            <a:pPr indent="0" lvl="0" marL="0" rtl="0" algn="l">
              <a:lnSpc>
                <a:spcPct val="1000"/>
              </a:lnSpc>
              <a:spcBef>
                <a:spcPts val="1000"/>
              </a:spcBef>
              <a:spcAft>
                <a:spcPts val="0"/>
              </a:spcAft>
              <a:buNone/>
            </a:pPr>
            <a:r>
              <a:rPr lang="en" sz="700" u="sng">
                <a:solidFill>
                  <a:schemeClr val="hlink"/>
                </a:solidFill>
                <a:hlinkClick r:id="rId9"/>
              </a:rPr>
              <a:t>folder slides</a:t>
            </a:r>
            <a:endParaRPr sz="700"/>
          </a:p>
          <a:p>
            <a:pPr indent="0" lvl="0" marL="0" rtl="0" algn="l">
              <a:lnSpc>
                <a:spcPct val="1000"/>
              </a:lnSpc>
              <a:spcBef>
                <a:spcPts val="1000"/>
              </a:spcBef>
              <a:spcAft>
                <a:spcPts val="0"/>
              </a:spcAft>
              <a:buNone/>
            </a:pPr>
            <a:r>
              <a:rPr lang="en" sz="700" u="sng">
                <a:solidFill>
                  <a:schemeClr val="hlink"/>
                </a:solidFill>
                <a:hlinkClick r:id="rId10"/>
              </a:rPr>
              <a:t>photo</a:t>
            </a:r>
            <a:endParaRPr sz="700"/>
          </a:p>
          <a:p>
            <a:pPr indent="0" lvl="0" marL="0" rtl="0" algn="l">
              <a:lnSpc>
                <a:spcPct val="1000"/>
              </a:lnSpc>
              <a:spcBef>
                <a:spcPts val="1000"/>
              </a:spcBef>
              <a:spcAft>
                <a:spcPts val="0"/>
              </a:spcAft>
              <a:buNone/>
            </a:pPr>
            <a:r>
              <a:rPr lang="en" sz="700" u="sng">
                <a:solidFill>
                  <a:schemeClr val="hlink"/>
                </a:solidFill>
                <a:hlinkClick r:id="rId11"/>
              </a:rPr>
              <a:t>photo</a:t>
            </a:r>
            <a:endParaRPr sz="700"/>
          </a:p>
          <a:p>
            <a:pPr indent="0" lvl="0" marL="0" rtl="0" algn="l">
              <a:lnSpc>
                <a:spcPct val="1000"/>
              </a:lnSpc>
              <a:spcBef>
                <a:spcPts val="1000"/>
              </a:spcBef>
              <a:spcAft>
                <a:spcPts val="0"/>
              </a:spcAft>
              <a:buNone/>
            </a:pPr>
            <a:r>
              <a:rPr lang="en" sz="700" u="sng">
                <a:solidFill>
                  <a:schemeClr val="hlink"/>
                </a:solidFill>
                <a:hlinkClick r:id="rId12"/>
              </a:rPr>
              <a:t>photo</a:t>
            </a:r>
            <a:endParaRPr sz="700"/>
          </a:p>
          <a:p>
            <a:pPr indent="0" lvl="0" marL="0" rtl="0" algn="l">
              <a:lnSpc>
                <a:spcPct val="1000"/>
              </a:lnSpc>
              <a:spcBef>
                <a:spcPts val="1000"/>
              </a:spcBef>
              <a:spcAft>
                <a:spcPts val="0"/>
              </a:spcAft>
              <a:buNone/>
            </a:pPr>
            <a:r>
              <a:rPr lang="en" sz="700" u="sng">
                <a:solidFill>
                  <a:schemeClr val="hlink"/>
                </a:solidFill>
                <a:hlinkClick r:id="rId13"/>
              </a:rPr>
              <a:t>photo</a:t>
            </a:r>
            <a:endParaRPr sz="700"/>
          </a:p>
          <a:p>
            <a:pPr indent="0" lvl="0" marL="0" rtl="0" algn="l">
              <a:lnSpc>
                <a:spcPct val="1000"/>
              </a:lnSpc>
              <a:spcBef>
                <a:spcPts val="1000"/>
              </a:spcBef>
              <a:spcAft>
                <a:spcPts val="0"/>
              </a:spcAft>
              <a:buNone/>
            </a:pPr>
            <a:r>
              <a:rPr lang="en" sz="700" u="sng">
                <a:solidFill>
                  <a:schemeClr val="hlink"/>
                </a:solidFill>
                <a:hlinkClick r:id="rId14"/>
              </a:rPr>
              <a:t>spreadsheet</a:t>
            </a:r>
            <a:endParaRPr sz="700"/>
          </a:p>
          <a:p>
            <a:pPr indent="0" lvl="0" marL="0" rtl="0" algn="l">
              <a:lnSpc>
                <a:spcPct val="1000"/>
              </a:lnSpc>
              <a:spcBef>
                <a:spcPts val="1000"/>
              </a:spcBef>
              <a:spcAft>
                <a:spcPts val="0"/>
              </a:spcAft>
              <a:buNone/>
            </a:pPr>
            <a:r>
              <a:rPr lang="en" sz="700" u="sng">
                <a:solidFill>
                  <a:schemeClr val="hlink"/>
                </a:solidFill>
                <a:hlinkClick r:id="rId15"/>
              </a:rPr>
              <a:t>spreadsheet key</a:t>
            </a:r>
            <a:endParaRPr sz="700"/>
          </a:p>
          <a:p>
            <a:pPr indent="0" lvl="0" marL="0" rtl="0" algn="l">
              <a:lnSpc>
                <a:spcPct val="1000"/>
              </a:lnSpc>
              <a:spcBef>
                <a:spcPts val="1000"/>
              </a:spcBef>
              <a:spcAft>
                <a:spcPts val="0"/>
              </a:spcAft>
              <a:buNone/>
            </a:pPr>
            <a:r>
              <a:rPr lang="en" sz="700" u="sng">
                <a:solidFill>
                  <a:schemeClr val="hlink"/>
                </a:solidFill>
                <a:hlinkClick r:id="rId16"/>
              </a:rPr>
              <a:t>spreadsheet pubhtml</a:t>
            </a:r>
            <a:endParaRPr sz="700"/>
          </a:p>
          <a:p>
            <a:pPr indent="0" lvl="0" marL="0" rtl="0" algn="l">
              <a:lnSpc>
                <a:spcPct val="1000"/>
              </a:lnSpc>
              <a:spcBef>
                <a:spcPts val="1000"/>
              </a:spcBef>
              <a:spcAft>
                <a:spcPts val="0"/>
              </a:spcAft>
              <a:buNone/>
            </a:pPr>
            <a:r>
              <a:rPr lang="en" sz="700" u="sng">
                <a:solidFill>
                  <a:schemeClr val="hlink"/>
                </a:solidFill>
                <a:hlinkClick r:id="rId17"/>
              </a:rPr>
              <a:t>spreadsheet pub</a:t>
            </a:r>
            <a:endParaRPr sz="700"/>
          </a:p>
          <a:p>
            <a:pPr indent="0" lvl="0" marL="0" rtl="0" algn="l">
              <a:lnSpc>
                <a:spcPct val="1000"/>
              </a:lnSpc>
              <a:spcBef>
                <a:spcPts val="1000"/>
              </a:spcBef>
              <a:spcAft>
                <a:spcPts val="0"/>
              </a:spcAft>
              <a:buNone/>
            </a:pPr>
            <a:r>
              <a:rPr lang="en" sz="700" u="sng">
                <a:solidFill>
                  <a:schemeClr val="hlink"/>
                </a:solidFill>
                <a:hlinkClick r:id="rId18"/>
              </a:rPr>
              <a:t>spreadsheet view</a:t>
            </a:r>
            <a:endParaRPr sz="700"/>
          </a:p>
          <a:p>
            <a:pPr indent="0" lvl="0" marL="0" rtl="0" algn="l">
              <a:lnSpc>
                <a:spcPct val="1000"/>
              </a:lnSpc>
              <a:spcBef>
                <a:spcPts val="1000"/>
              </a:spcBef>
              <a:spcAft>
                <a:spcPts val="0"/>
              </a:spcAft>
              <a:buNone/>
            </a:pPr>
            <a:r>
              <a:rPr lang="en" sz="700" u="sng">
                <a:solidFill>
                  <a:schemeClr val="hlink"/>
                </a:solidFill>
                <a:hlinkClick r:id="rId19"/>
              </a:rPr>
              <a:t>form</a:t>
            </a:r>
            <a:endParaRPr sz="700"/>
          </a:p>
          <a:p>
            <a:pPr indent="0" lvl="0" marL="0" rtl="0" algn="l">
              <a:lnSpc>
                <a:spcPct val="1000"/>
              </a:lnSpc>
              <a:spcBef>
                <a:spcPts val="1000"/>
              </a:spcBef>
              <a:spcAft>
                <a:spcPts val="0"/>
              </a:spcAft>
              <a:buNone/>
            </a:pPr>
            <a:r>
              <a:rPr lang="en" sz="700" u="sng">
                <a:solidFill>
                  <a:schemeClr val="hlink"/>
                </a:solidFill>
                <a:hlinkClick r:id="rId20"/>
              </a:rPr>
              <a:t>drawing</a:t>
            </a:r>
            <a:endParaRPr sz="700"/>
          </a:p>
          <a:p>
            <a:pPr indent="0" lvl="0" marL="0" rtl="0" algn="l">
              <a:lnSpc>
                <a:spcPct val="1000"/>
              </a:lnSpc>
              <a:spcBef>
                <a:spcPts val="1000"/>
              </a:spcBef>
              <a:spcAft>
                <a:spcPts val="0"/>
              </a:spcAft>
              <a:buNone/>
            </a:pPr>
            <a:r>
              <a:rPr lang="en" sz="700" u="sng">
                <a:solidFill>
                  <a:schemeClr val="hlink"/>
                </a:solidFill>
                <a:hlinkClick r:id="rId21"/>
              </a:rPr>
              <a:t>image</a:t>
            </a:r>
            <a:endParaRPr sz="700"/>
          </a:p>
          <a:p>
            <a:pPr indent="0" lvl="0" marL="0" rtl="0" algn="l">
              <a:lnSpc>
                <a:spcPct val="1000"/>
              </a:lnSpc>
              <a:spcBef>
                <a:spcPts val="1000"/>
              </a:spcBef>
              <a:spcAft>
                <a:spcPts val="0"/>
              </a:spcAft>
              <a:buNone/>
            </a:pPr>
            <a:r>
              <a:rPr lang="en" sz="700" u="sng">
                <a:solidFill>
                  <a:schemeClr val="hlink"/>
                </a:solidFill>
                <a:hlinkClick r:id="rId22"/>
              </a:rPr>
              <a:t>image link</a:t>
            </a:r>
            <a:endParaRPr sz="700"/>
          </a:p>
          <a:p>
            <a:pPr indent="0" lvl="0" marL="0" rtl="0" algn="l">
              <a:lnSpc>
                <a:spcPct val="1000"/>
              </a:lnSpc>
              <a:spcBef>
                <a:spcPts val="1000"/>
              </a:spcBef>
              <a:spcAft>
                <a:spcPts val="0"/>
              </a:spcAft>
              <a:buNone/>
            </a:pPr>
            <a:r>
              <a:rPr lang="en" sz="700" u="sng">
                <a:solidFill>
                  <a:schemeClr val="hlink"/>
                </a:solidFill>
                <a:hlinkClick r:id="rId23"/>
              </a:rPr>
              <a:t>document</a:t>
            </a:r>
            <a:endParaRPr sz="700"/>
          </a:p>
          <a:p>
            <a:pPr indent="0" lvl="0" marL="0" rtl="0" algn="l">
              <a:lnSpc>
                <a:spcPct val="1000"/>
              </a:lnSpc>
              <a:spcBef>
                <a:spcPts val="1000"/>
              </a:spcBef>
              <a:spcAft>
                <a:spcPts val="0"/>
              </a:spcAft>
              <a:buNone/>
            </a:pPr>
            <a:r>
              <a:rPr lang="en" sz="700" u="sng">
                <a:solidFill>
                  <a:schemeClr val="hlink"/>
                </a:solidFill>
                <a:hlinkClick r:id="rId24"/>
              </a:rPr>
              <a:t>document pub</a:t>
            </a:r>
            <a:endParaRPr sz="700"/>
          </a:p>
          <a:p>
            <a:pPr indent="0" lvl="0" marL="0" rtl="0" algn="l">
              <a:lnSpc>
                <a:spcPct val="1000"/>
              </a:lnSpc>
              <a:spcBef>
                <a:spcPts val="1000"/>
              </a:spcBef>
              <a:spcAft>
                <a:spcPts val="1000"/>
              </a:spcAft>
              <a:buNone/>
            </a:pPr>
            <a:r>
              <a:t/>
            </a:r>
            <a:endParaRPr/>
          </a:p>
        </p:txBody>
      </p:sp>
      <p:sp>
        <p:nvSpPr>
          <p:cNvPr id="124" name="Google Shape;124;p24"/>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document view</a:t>
            </a:r>
            <a:endParaRPr sz="700"/>
          </a:p>
          <a:p>
            <a:pPr indent="0" lvl="0" marL="0" rtl="0" algn="l">
              <a:lnSpc>
                <a:spcPct val="1000"/>
              </a:lnSpc>
              <a:spcBef>
                <a:spcPts val="1000"/>
              </a:spcBef>
              <a:spcAft>
                <a:spcPts val="0"/>
              </a:spcAft>
              <a:buNone/>
            </a:pPr>
            <a:r>
              <a:rPr lang="en" sz="700" u="sng">
                <a:solidFill>
                  <a:schemeClr val="hlink"/>
                </a:solidFill>
                <a:hlinkClick r:id="rId26"/>
              </a:rPr>
              <a:t>presentation</a:t>
            </a:r>
            <a:endParaRPr sz="700"/>
          </a:p>
          <a:p>
            <a:pPr indent="0" lvl="0" marL="0" rtl="0" algn="l">
              <a:lnSpc>
                <a:spcPct val="1000"/>
              </a:lnSpc>
              <a:spcBef>
                <a:spcPts val="1000"/>
              </a:spcBef>
              <a:spcAft>
                <a:spcPts val="0"/>
              </a:spcAft>
              <a:buNone/>
            </a:pPr>
            <a:r>
              <a:rPr lang="en" sz="700" u="sng">
                <a:solidFill>
                  <a:schemeClr val="hlink"/>
                </a:solidFill>
                <a:hlinkClick r:id="rId2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2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9"/>
              </a:rPr>
              <a:t>presentation html</a:t>
            </a:r>
            <a:endParaRPr sz="700"/>
          </a:p>
          <a:p>
            <a:pPr indent="0" lvl="0" marL="0" rtl="0" algn="l">
              <a:lnSpc>
                <a:spcPct val="1000"/>
              </a:lnSpc>
              <a:spcBef>
                <a:spcPts val="1000"/>
              </a:spcBef>
              <a:spcAft>
                <a:spcPts val="1000"/>
              </a:spcAft>
              <a:buNone/>
            </a:pPr>
            <a:r>
              <a:t/>
            </a:r>
            <a:endParaRPr/>
          </a:p>
        </p:txBody>
      </p:sp>
      <p:pic>
        <p:nvPicPr>
          <p:cNvPr descr="wedding photo booth rental los angeles" id="125" name="Google Shape;125;p24" title="wedding photo booth rental los angeles">
            <a:hlinkClick r:id="rId30"/>
          </p:cNvPr>
          <p:cNvPicPr preferRelativeResize="0"/>
          <p:nvPr/>
        </p:nvPicPr>
        <p:blipFill>
          <a:blip r:embed="rId31">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25"/>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Videos</a:t>
            </a:r>
            <a:endParaRPr b="1">
              <a:solidFill>
                <a:srgbClr val="A8D673"/>
              </a:solidFill>
              <a:latin typeface="Poppins"/>
              <a:ea typeface="Poppins"/>
              <a:cs typeface="Poppins"/>
              <a:sym typeface="Poppins"/>
            </a:endParaRPr>
          </a:p>
        </p:txBody>
      </p:sp>
      <p:sp>
        <p:nvSpPr>
          <p:cNvPr id="131" name="Google Shape;131;p25"/>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YouTube videos we recommend watching!</a:t>
            </a:r>
            <a:endParaRPr/>
          </a:p>
        </p:txBody>
      </p:sp>
      <p:pic>
        <p:nvPicPr>
          <p:cNvPr descr="wedding photo booth rental los angeles" id="132" name="Google Shape;132;p25" title="wedding photo booth rental los angeles">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26"/>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https://sites.google.com/view/losangelesopenairphotobooth/home</a:t>
            </a:r>
            <a:endParaRPr/>
          </a:p>
        </p:txBody>
      </p:sp>
      <p:pic>
        <p:nvPicPr>
          <p:cNvPr id="138" name="Google Shape;138;p26">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wedding photo booth rental los angeles" id="139" name="Google Shape;139;p26" title="wedding photo booth rental los angeles">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8"/>
                                        </p:tgtEl>
                                        <p:attrNameLst>
                                          <p:attrName>style.visibility</p:attrName>
                                        </p:attrNameLst>
                                      </p:cBhvr>
                                      <p:to>
                                        <p:strVal val="visible"/>
                                      </p:to>
                                    </p:set>
                                    <p:animEffect filter="fade" transition="in">
                                      <p:cBhvr>
                                        <p:cTn dur="1000"/>
                                        <p:tgtEl>
                                          <p:spTgt spid="13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27"/>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https://sites.google.com/view/losangelesopenairphotobooth/home</a:t>
            </a:r>
            <a:endParaRPr/>
          </a:p>
        </p:txBody>
      </p:sp>
      <p:pic>
        <p:nvPicPr>
          <p:cNvPr id="145" name="Google Shape;145;p27">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wedding photo booth rental los angeles" id="146" name="Google Shape;146;p27" title="wedding photo booth rental los angeles">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5"/>
                                        </p:tgtEl>
                                        <p:attrNameLst>
                                          <p:attrName>style.visibility</p:attrName>
                                        </p:attrNameLst>
                                      </p:cBhvr>
                                      <p:to>
                                        <p:strVal val="visible"/>
                                      </p:to>
                                    </p:set>
                                    <p:animEffect filter="fade" transition="in">
                                      <p:cBhvr>
                                        <p:cTn dur="1000"/>
                                        <p:tgtEl>
                                          <p:spTgt spid="14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28"/>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https://sites.google.com/view/losangelesopenairphotobooth/home</a:t>
            </a:r>
            <a:endParaRPr/>
          </a:p>
        </p:txBody>
      </p:sp>
      <p:pic>
        <p:nvPicPr>
          <p:cNvPr id="152" name="Google Shape;152;p28">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wedding photo booth rental los angeles" id="153" name="Google Shape;153;p28" title="wedding photo booth rental los angeles">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2"/>
                                        </p:tgtEl>
                                        <p:attrNameLst>
                                          <p:attrName>style.visibility</p:attrName>
                                        </p:attrNameLst>
                                      </p:cBhvr>
                                      <p:to>
                                        <p:strVal val="visible"/>
                                      </p:to>
                                    </p:set>
                                    <p:animEffect filter="fade" transition="in">
                                      <p:cBhvr>
                                        <p:cTn dur="1000"/>
                                        <p:tgtEl>
                                          <p:spTgt spid="15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29"/>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wedding photo booth rental los angeles</a:t>
            </a:r>
            <a:endParaRPr b="1">
              <a:solidFill>
                <a:srgbClr val="A8D673"/>
              </a:solidFill>
              <a:latin typeface="Poppins"/>
              <a:ea typeface="Poppins"/>
              <a:cs typeface="Poppins"/>
              <a:sym typeface="Poppins"/>
            </a:endParaRPr>
          </a:p>
        </p:txBody>
      </p:sp>
      <p:sp>
        <p:nvSpPr>
          <p:cNvPr id="159" name="Google Shape;159;p29"/>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https://sites.google.com/view/losangelesopenairphotobooth/home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wedding photo booth rental los angeles" id="60" name="Google Shape;60;p14" title="wedding photo booth rental los angeles">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pic>
        <p:nvPicPr>
          <p:cNvPr descr="wedding photo booth rental los angeles" id="65" name="Google Shape;65;p15" title="wedding photo booth rental los angeles">
            <a:hlinkClick r:id="rId3"/>
          </p:cNvPr>
          <p:cNvPicPr preferRelativeResize="0"/>
          <p:nvPr/>
        </p:nvPicPr>
        <p:blipFill>
          <a:blip r:embed="rId4">
            <a:alphaModFix/>
          </a:blip>
          <a:stretch>
            <a:fillRect/>
          </a:stretch>
        </p:blipFill>
        <p:spPr>
          <a:xfrm>
            <a:off x="2190750" y="190500"/>
            <a:ext cx="4762500" cy="47625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wedding photo booth rental los angeles</a:t>
            </a:r>
            <a:endParaRPr b="1">
              <a:solidFill>
                <a:srgbClr val="A8D673"/>
              </a:solidFill>
              <a:latin typeface="Poppins"/>
              <a:ea typeface="Poppins"/>
              <a:cs typeface="Poppins"/>
              <a:sym typeface="Poppins"/>
            </a:endParaRPr>
          </a:p>
        </p:txBody>
      </p:sp>
      <p:sp>
        <p:nvSpPr>
          <p:cNvPr id="71" name="Google Shape;71;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We crave connection and community with the world around us as a society. Cameras, phones, headsets, watches, tablets, computers, and tech are all around us. Share what we do, how we look, what we wear, where we are, how many steps we took to get there, and how many calories we burned along the way. We are always in touch with our community via various social media platforms. Of course, we'd like to express our congratulations as well! For weddings, proms, parties, reunions, dances, and other special occasions! Hang out, be silly, be social, and get some printing done.&amp;nbsp;To book your next event, please contact the Lucky Frog.&amp;nbsp;Are you getting married? A family gathering? Christmas party at work? Open house for graduation? or perhaps a dance party? Read on if you answered yes to any of these questions. Streamer wallpapers have been around for a while, but they are making a comeback now that everyone is in party mode. The "bold is beautiful'' adage fits perfectly with the streamer backgrounds we designed in-house. To finish the look, We added a Greatest Year Ever neon sign and a balloon garland for texture and to frame the scene. At The Lucky Frog Booth, we take personalization and customization extremely seriously. We take pride in providing a completely customized service in which your photo booth print designs blend in with your wedding or event stationery. It adds to the overall atmosphere of the day or event and illustrates that everything was carefully planned and not left to chance. We collaborate with each client to develop a style that is unique to them. This means that each print design we create is unique. You can have a custom design created just for you. We understand that brides and grooms spend hours looking for the perfect wedding stationery. From wedding invites to table names, everything is taken care of. </a:t>
            </a:r>
            <a:endParaRPr sz="800"/>
          </a:p>
          <a:p>
            <a:pPr indent="0" lvl="0" marL="0" rtl="0" algn="l">
              <a:spcBef>
                <a:spcPts val="0"/>
              </a:spcBef>
              <a:spcAft>
                <a:spcPts val="0"/>
              </a:spcAft>
              <a:buNone/>
            </a:pPr>
            <a:r>
              <a:rPr lang="en" sz="1000" u="sng">
                <a:solidFill>
                  <a:schemeClr val="hlink"/>
                </a:solidFill>
                <a:hlinkClick r:id="rId3"/>
              </a:rPr>
              <a:t>https://sites.google.com/view/losangelesopenairphotobooth/home</a:t>
            </a:r>
            <a:endParaRPr sz="1000"/>
          </a:p>
        </p:txBody>
      </p:sp>
      <p:pic>
        <p:nvPicPr>
          <p:cNvPr descr="wedding photo booth rental los angeles" id="72" name="Google Shape;72;p16" title="wedding photo booth rental los angeles">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8" name="Google Shape;78;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Lucky Frog Photo Booth | 360 Video Booth Rental Los Angeles</a:t>
            </a:r>
            <a:endParaRPr sz="1000"/>
          </a:p>
          <a:p>
            <a:pPr indent="0" lvl="0" marL="0" rtl="0" algn="l">
              <a:spcBef>
                <a:spcPts val="0"/>
              </a:spcBef>
              <a:spcAft>
                <a:spcPts val="0"/>
              </a:spcAft>
              <a:buNone/>
            </a:pPr>
            <a:r>
              <a:rPr lang="en" sz="1000"/>
              <a:t>532 S Olive St, Los Angeles, CA 90013</a:t>
            </a:r>
            <a:endParaRPr sz="1000"/>
          </a:p>
          <a:p>
            <a:pPr indent="0" lvl="0" marL="0" rtl="0" algn="l">
              <a:spcBef>
                <a:spcPts val="0"/>
              </a:spcBef>
              <a:spcAft>
                <a:spcPts val="0"/>
              </a:spcAft>
              <a:buNone/>
            </a:pPr>
            <a:r>
              <a:rPr lang="en" sz="1000"/>
              <a:t>562-303-9926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pic>
        <p:nvPicPr>
          <p:cNvPr descr="wedding photo booth rental los angeles" id="79" name="Google Shape;79;p17" title="wedding photo booth rental los angeles">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5" name="Google Shape;85;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wedding photo booth rental los angeles</a:t>
            </a:r>
            <a:endParaRPr sz="800"/>
          </a:p>
          <a:p>
            <a:pPr indent="0" lvl="0" marL="0" rtl="0" algn="l">
              <a:spcBef>
                <a:spcPts val="0"/>
              </a:spcBef>
              <a:spcAft>
                <a:spcPts val="0"/>
              </a:spcAft>
              <a:buNone/>
            </a:pPr>
            <a:r>
              <a:t/>
            </a:r>
            <a:endParaRPr sz="800"/>
          </a:p>
        </p:txBody>
      </p:sp>
      <p:pic>
        <p:nvPicPr>
          <p:cNvPr descr="wedding photo booth rental los angeles" id="86" name="Google Shape;86;p18" title="wedding photo booth rental los angeles">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pic>
        <p:nvPicPr>
          <p:cNvPr descr="Our most popular package combines unlimited slow motion video and custom photo printing to wow your guests. Your guests will be laughing the entire time, whether it's a corporate event, a wedding, or a bar/bat mitzvah. Confetti cannons, big bucks, and bubbles will help you create hilarious slow motion videos! Today It's your big day. Take advantage of our all-inclusive premium photo booth. Lucky Frog Photo Booth uses a sleek photo kiosk that combines photo prints, hashtag prints, and slow motion videos. Make a statement at your next event by being completely unique. No other service provides this ground-breaking photo booth experience. Bring a classic outdoor or inflatable photo booth to your event to capture memories. This is not your typical boring black box photo booth experience. The touchscreen photo experience provides guests with unlimited custom prints, social sharing, and the ability to convert photos into interactive GIFs. The booth's sleek and modern design is appealing to your guests. We believe that your event is important and that you should get what you want. Choose from a Classic Photo Booth, Slow Mo 360 Video Booth, Slow Motion Video Booth, and other services. We design the ideal package for your event. Feel free to mix and match our services to create your own one-of-a-kind booth design. Bring our 360° slow motion video booth to your event to capture memories in an unusual way. Get the most up-to-date video booth for your event. Whether it's a corporate event, wedding, or bar/bat mitzvah, your guests are guaranteed to be dancing the entire time. Fancy lights and bubbles contribute to the creation of stunning 360 slow motion videos. Ultra-modern 360-degree slow motion videos. A slow motion video booth rental from The Lucky Frog can provide an exciting and memorable activity for your guests to enjoy at your next OC or neighboring Orange County party. Our video booths can record up to six people lip syncing and placing their faces atop animated dancing figures to create a one-of-a-kind keepsake Web gallery using the most recent advances in green screen technology. Your event will be the talk of town! Furthermore, Lucky Frog will handle all of the details for your slomo video booth rental, so you won't have to worry about its setup or operation. When you choose us for your party rental equipment, we will deliver and remove every item we supply, as well as ensure that everything is properly arranged to meet the needs of your event. Whatever rentals you choose from The Lucky Frog, you can expect them to be in good working order as well as present an appealing appearance, because we clean and inspect all of our equipment in between uses to keep it in top shape. Contact The Lucky Frog today to learn more about music video booths and other high-quality party rentals in Orange County. &#10;" id="91" name="Google Shape;91;p19" title="wedding photo booth rental los angeles">
            <a:hlinkClick r:id="rId3"/>
          </p:cNvPr>
          <p:cNvPicPr preferRelativeResize="0"/>
          <p:nvPr/>
        </p:nvPicPr>
        <p:blipFill>
          <a:blip r:embed="rId4">
            <a:alphaModFix/>
          </a:blip>
          <a:stretch>
            <a:fillRect/>
          </a:stretch>
        </p:blipFill>
        <p:spPr>
          <a:xfrm>
            <a:off x="2000250" y="0"/>
            <a:ext cx="5143500" cy="5143500"/>
          </a:xfrm>
          <a:prstGeom prst="rect">
            <a:avLst/>
          </a:prstGeom>
          <a:noFill/>
          <a:ln>
            <a:noFill/>
          </a:ln>
        </p:spPr>
      </p:pic>
      <p:pic>
        <p:nvPicPr>
          <p:cNvPr descr="wedding photo booth rental los angeles" id="92" name="Google Shape;92;p19" title="wedding photo booth rental los angeles">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pic>
        <p:nvPicPr>
          <p:cNvPr descr="Our most popular package combines unlimited slow motion video and custom photo printing to wow your guests. Your guests will be laughing the entire time, whether it's a corporate event, a wedding, or a bar/bat mitzvah. Confetti cannons, big bucks, and bubbles will help you create hilarious slow motion videos! Today It's your big day. Take advantage of our all-inclusive premium photo booth. Lucky Frog Photo Booth uses a sleek photo kiosk that combines photo prints, hashtag prints, and slow motion videos. Make a statement at your next event by being completely unique. No other service provides this ground-breaking photo booth experience. Bring a classic outdoor or inflatable photo booth to your event to capture memories. This is not your typical boring black box photo booth experience. The touchscreen photo experience provides guests with unlimited custom prints, social sharing, and the ability to convert photos into interactive GIFs. The booth's sleek and modern design is appealing to your guests. We believe that your event is important and that you should get what you want. Choose from a Classic Photo Booth, Slow Mo 360 Video Booth, Slow Motion Video Booth, and other services. We design the ideal package for your event. Feel free to mix and match our services to create your own one-of-a-kind booth design. Bring our 360° slow motion video booth to your event to capture memories in an unusual way. Get the most up-to-date video booth for your event. Whether it's a corporate event, wedding, or bar/bat mitzvah, your guests are guaranteed to be dancing the entire time. Fancy lights and bubbles contribute to the creation of stunning 360 slow motion videos. Ultra-modern 360-degree slow motion videos. A slow motion video booth rental from The Lucky Frog can provide an exciting and memorable activity for your guests to enjoy at your next OC or neighboring Orange County party. Our video booths can record up to six people lip syncing and placing their faces atop animated dancing figures to create a one-of-a-kind keepsake Web gallery using the most recent advances in green screen technology. Your event will be the talk of town! Furthermore, Lucky Frog will handle all of the details for your slomo video booth rental, so you won't have to worry about its setup or operation. When you choose us for your party rental equipment, we will deliver and remove every item we supply, as well as ensure that everything is properly arranged to meet the needs of your event. Whatever rentals you choose from The Lucky Frog, you can expect them to be in good working order as well as present an appealing appearance, because we clean and inspect all of our equipment in between uses to keep it in top shape. Contact The Lucky Frog today to learn more about music video booths and other high-quality party rentals in Orange County. &#10;" id="97" name="Google Shape;97;p20" title="wedding photo booth rental los angeles">
            <a:hlinkClick r:id="rId3"/>
          </p:cNvPr>
          <p:cNvPicPr preferRelativeResize="0"/>
          <p:nvPr/>
        </p:nvPicPr>
        <p:blipFill>
          <a:blip r:embed="rId4">
            <a:alphaModFix/>
          </a:blip>
          <a:stretch>
            <a:fillRect/>
          </a:stretch>
        </p:blipFill>
        <p:spPr>
          <a:xfrm>
            <a:off x="716259" y="1"/>
            <a:ext cx="7711483" cy="5143499"/>
          </a:xfrm>
          <a:prstGeom prst="rect">
            <a:avLst/>
          </a:prstGeom>
          <a:noFill/>
          <a:ln>
            <a:noFill/>
          </a:ln>
        </p:spPr>
      </p:pic>
      <p:pic>
        <p:nvPicPr>
          <p:cNvPr descr="wedding photo booth rental los angeles" id="98" name="Google Shape;98;p20" title="wedding photo booth rental los angeles">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pic>
        <p:nvPicPr>
          <p:cNvPr descr="Our most popular package combines unlimited slow motion video and custom photo printing to wow your guests. Your guests will be laughing the entire time, whether it's a corporate event, a wedding, or a bar/bat mitzvah. Confetti cannons, big bucks, and bubbles will help you create hilarious slow motion videos! Today It's your big day. Take advantage of our all-inclusive premium photo booth. Lucky Frog Photo Booth uses a sleek photo kiosk that combines photo prints, hashtag prints, and slow motion videos. Make a statement at your next event by being completely unique. No other service provides this ground-breaking photo booth experience. Bring a classic outdoor or inflatable photo booth to your event to capture memories. This is not your typical boring black box photo booth experience. The touchscreen photo experience provides guests with unlimited custom prints, social sharing, and the ability to convert photos into interactive GIFs. The booth's sleek and modern design is appealing to your guests. We believe that your event is important and that you should get what you want. Choose from a Classic Photo Booth, Slow Mo 360 Video Booth, Slow Motion Video Booth, and other services. We design the ideal package for your event. Feel free to mix and match our services to create your own one-of-a-kind booth design. Bring our 360° slow motion video booth to your event to capture memories in an unusual way. Get the most up-to-date video booth for your event. Whether it's a corporate event, wedding, or bar/bat mitzvah, your guests are guaranteed to be dancing the entire time. Fancy lights and bubbles contribute to the creation of stunning 360 slow motion videos. Ultra-modern 360-degree slow motion videos. A slow motion video booth rental from The Lucky Frog can provide an exciting and memorable activity for your guests to enjoy at your next OC or neighboring Orange County party. Our video booths can record up to six people lip syncing and placing their faces atop animated dancing figures to create a one-of-a-kind keepsake Web gallery using the most recent advances in green screen technology. Your event will be the talk of town! Furthermore, Lucky Frog will handle all of the details for your slomo video booth rental, so you won't have to worry about its setup or operation. When you choose us for your party rental equipment, we will deliver and remove every item we supply, as well as ensure that everything is properly arranged to meet the needs of your event. Whatever rentals you choose from The Lucky Frog, you can expect them to be in good working order as well as present an appealing appearance, because we clean and inspect all of our equipment in between uses to keep it in top shape. Contact The Lucky Frog today to learn more about music video booths and other high-quality party rentals in Orange County. &#10;" id="103" name="Google Shape;103;p21" title="wedding photo booth rental los angeles">
            <a:hlinkClick r:id="rId3"/>
          </p:cNvPr>
          <p:cNvPicPr preferRelativeResize="0"/>
          <p:nvPr/>
        </p:nvPicPr>
        <p:blipFill>
          <a:blip r:embed="rId4">
            <a:alphaModFix/>
          </a:blip>
          <a:stretch>
            <a:fillRect/>
          </a:stretch>
        </p:blipFill>
        <p:spPr>
          <a:xfrm>
            <a:off x="714375" y="0"/>
            <a:ext cx="7715250" cy="5143500"/>
          </a:xfrm>
          <a:prstGeom prst="rect">
            <a:avLst/>
          </a:prstGeom>
          <a:noFill/>
          <a:ln>
            <a:noFill/>
          </a:ln>
        </p:spPr>
      </p:pic>
      <p:pic>
        <p:nvPicPr>
          <p:cNvPr descr="wedding photo booth rental los angeles" id="104" name="Google Shape;104;p21" title="wedding photo booth rental los angeles">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